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2"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7586"/>
    <p:restoredTop sz="94681"/>
  </p:normalViewPr>
  <p:slideViewPr>
    <p:cSldViewPr snapToGrid="0">
      <p:cViewPr varScale="1">
        <p:scale>
          <a:sx n="57" d="100"/>
          <a:sy n="57" d="100"/>
        </p:scale>
        <p:origin x="168" y="12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AD96F2-02BD-E71F-EFBD-14FECCF2D331}"/>
              </a:ext>
            </a:extLst>
          </p:cNvPr>
          <p:cNvSpPr>
            <a:spLocks noGrp="1"/>
          </p:cNvSpPr>
          <p:nvPr>
            <p:ph type="ctrTitle"/>
          </p:nvPr>
        </p:nvSpPr>
        <p:spPr>
          <a:xfrm>
            <a:off x="1524000" y="1122362"/>
            <a:ext cx="7172325" cy="3152251"/>
          </a:xfrm>
        </p:spPr>
        <p:txBody>
          <a:bodyPr anchor="b">
            <a:normAutofit/>
          </a:bodyPr>
          <a:lstStyle>
            <a:lvl1pPr algn="l">
              <a:defRPr sz="2800"/>
            </a:lvl1pPr>
          </a:lstStyle>
          <a:p>
            <a:r>
              <a:rPr lang="en-US" dirty="0"/>
              <a:t>Click to edit Master title style</a:t>
            </a:r>
          </a:p>
        </p:txBody>
      </p:sp>
      <p:sp>
        <p:nvSpPr>
          <p:cNvPr id="3" name="Subtitle 2">
            <a:extLst>
              <a:ext uri="{FF2B5EF4-FFF2-40B4-BE49-F238E27FC236}">
                <a16:creationId xmlns:a16="http://schemas.microsoft.com/office/drawing/2014/main" id="{BBE90113-E8E1-4E48-41BC-583802BFC956}"/>
              </a:ext>
            </a:extLst>
          </p:cNvPr>
          <p:cNvSpPr>
            <a:spLocks noGrp="1"/>
          </p:cNvSpPr>
          <p:nvPr>
            <p:ph type="subTitle" idx="1"/>
          </p:nvPr>
        </p:nvSpPr>
        <p:spPr>
          <a:xfrm>
            <a:off x="1524000" y="4920137"/>
            <a:ext cx="7172325" cy="1122363"/>
          </a:xfrm>
        </p:spPr>
        <p:txBody>
          <a:bodyPr>
            <a:normAutofit/>
          </a:bodyPr>
          <a:lstStyle>
            <a:lvl1pPr marL="0" indent="0" algn="l">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FFAC7EE5-BFF0-D779-4261-E239DB450A69}"/>
              </a:ext>
            </a:extLst>
          </p:cNvPr>
          <p:cNvSpPr>
            <a:spLocks noGrp="1"/>
          </p:cNvSpPr>
          <p:nvPr>
            <p:ph type="dt" sz="half" idx="10"/>
          </p:nvPr>
        </p:nvSpPr>
        <p:spPr/>
        <p:txBody>
          <a:bodyPr/>
          <a:lstStyle/>
          <a:p>
            <a:fld id="{9D0D92BC-42A9-434B-8530-ADBF4485E407}" type="datetimeFigureOut">
              <a:rPr lang="en-US" smtClean="0"/>
              <a:t>11/16/22</a:t>
            </a:fld>
            <a:endParaRPr lang="en-US"/>
          </a:p>
        </p:txBody>
      </p:sp>
      <p:sp>
        <p:nvSpPr>
          <p:cNvPr id="5" name="Footer Placeholder 4">
            <a:extLst>
              <a:ext uri="{FF2B5EF4-FFF2-40B4-BE49-F238E27FC236}">
                <a16:creationId xmlns:a16="http://schemas.microsoft.com/office/drawing/2014/main" id="{63789492-34ED-FE24-4F29-E4C8F5497BE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FB0C886-7F1E-7BC1-9A9E-B24C2AC2F0F5}"/>
              </a:ext>
            </a:extLst>
          </p:cNvPr>
          <p:cNvSpPr>
            <a:spLocks noGrp="1"/>
          </p:cNvSpPr>
          <p:nvPr>
            <p:ph type="sldNum" sz="quarter" idx="12"/>
          </p:nvPr>
        </p:nvSpPr>
        <p:spPr/>
        <p:txBody>
          <a:bodyPr/>
          <a:lstStyle/>
          <a:p>
            <a:fld id="{A0289F9E-9962-4B7B-BA18-A15907CCC6BF}" type="slidenum">
              <a:rPr lang="en-US" smtClean="0"/>
              <a:t>‹#›</a:t>
            </a:fld>
            <a:endParaRPr lang="en-US"/>
          </a:p>
        </p:txBody>
      </p:sp>
      <p:cxnSp>
        <p:nvCxnSpPr>
          <p:cNvPr id="8" name="Straight Connector 7">
            <a:extLst>
              <a:ext uri="{FF2B5EF4-FFF2-40B4-BE49-F238E27FC236}">
                <a16:creationId xmlns:a16="http://schemas.microsoft.com/office/drawing/2014/main" id="{1C74AEE6-9CA7-5247-DC34-99634247DF50}"/>
              </a:ext>
            </a:extLst>
          </p:cNvPr>
          <p:cNvCxnSpPr>
            <a:cxnSpLocks/>
          </p:cNvCxnSpPr>
          <p:nvPr/>
        </p:nvCxnSpPr>
        <p:spPr>
          <a:xfrm>
            <a:off x="1638300" y="4596637"/>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41137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2F4143-3C41-D626-8F64-36A9C9F1A606}"/>
              </a:ext>
            </a:extLst>
          </p:cNvPr>
          <p:cNvSpPr>
            <a:spLocks noGrp="1"/>
          </p:cNvSpPr>
          <p:nvPr>
            <p:ph type="title"/>
          </p:nvPr>
        </p:nvSpPr>
        <p:spPr>
          <a:xfrm>
            <a:off x="952500" y="914400"/>
            <a:ext cx="9962791" cy="990600"/>
          </a:xfr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452C4FB-B560-A0FC-6435-952981BC9A1D}"/>
              </a:ext>
            </a:extLst>
          </p:cNvPr>
          <p:cNvSpPr>
            <a:spLocks noGrp="1"/>
          </p:cNvSpPr>
          <p:nvPr>
            <p:ph type="body" orient="vert" idx="1"/>
          </p:nvPr>
        </p:nvSpPr>
        <p:spPr>
          <a:xfrm>
            <a:off x="952500" y="2285997"/>
            <a:ext cx="9962791" cy="3890965"/>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B87CEC4F-0A90-11E2-E43E-B9E765AFBD3A}"/>
              </a:ext>
            </a:extLst>
          </p:cNvPr>
          <p:cNvSpPr>
            <a:spLocks noGrp="1"/>
          </p:cNvSpPr>
          <p:nvPr>
            <p:ph type="dt" sz="half" idx="10"/>
          </p:nvPr>
        </p:nvSpPr>
        <p:spPr/>
        <p:txBody>
          <a:bodyPr/>
          <a:lstStyle/>
          <a:p>
            <a:fld id="{9D0D92BC-42A9-434B-8530-ADBF4485E407}" type="datetimeFigureOut">
              <a:rPr lang="en-US" smtClean="0"/>
              <a:t>11/16/22</a:t>
            </a:fld>
            <a:endParaRPr lang="en-US"/>
          </a:p>
        </p:txBody>
      </p:sp>
      <p:sp>
        <p:nvSpPr>
          <p:cNvPr id="5" name="Footer Placeholder 4">
            <a:extLst>
              <a:ext uri="{FF2B5EF4-FFF2-40B4-BE49-F238E27FC236}">
                <a16:creationId xmlns:a16="http://schemas.microsoft.com/office/drawing/2014/main" id="{51B2A5B4-1D77-B0AC-49E7-CAE9556B1CC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1396EF9-2FDA-8E87-D546-8840CEBF038C}"/>
              </a:ext>
            </a:extLst>
          </p:cNvPr>
          <p:cNvSpPr>
            <a:spLocks noGrp="1"/>
          </p:cNvSpPr>
          <p:nvPr>
            <p:ph type="sldNum" sz="quarter" idx="12"/>
          </p:nvPr>
        </p:nvSpPr>
        <p:spPr/>
        <p:txBody>
          <a:bodyPr/>
          <a:lstStyle/>
          <a:p>
            <a:fld id="{A0289F9E-9962-4B7B-BA18-A15907CCC6BF}" type="slidenum">
              <a:rPr lang="en-US" smtClean="0"/>
              <a:t>‹#›</a:t>
            </a:fld>
            <a:endParaRPr lang="en-US"/>
          </a:p>
        </p:txBody>
      </p:sp>
    </p:spTree>
    <p:extLst>
      <p:ext uri="{BB962C8B-B14F-4D97-AF65-F5344CB8AC3E}">
        <p14:creationId xmlns:p14="http://schemas.microsoft.com/office/powerpoint/2010/main" val="1206586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4085AB7-38B3-7F80-0B2D-7960F5637521}"/>
              </a:ext>
            </a:extLst>
          </p:cNvPr>
          <p:cNvSpPr>
            <a:spLocks noGrp="1"/>
          </p:cNvSpPr>
          <p:nvPr>
            <p:ph type="title" orient="vert"/>
          </p:nvPr>
        </p:nvSpPr>
        <p:spPr>
          <a:xfrm>
            <a:off x="9224513" y="1052423"/>
            <a:ext cx="1771292" cy="4917056"/>
          </a:xfrm>
        </p:spPr>
        <p:txBody>
          <a:bodyPr vert="eaVert"/>
          <a:lstStyle/>
          <a:p>
            <a:r>
              <a:rPr lang="en-US" dirty="0"/>
              <a:t>Click to edit Master title style</a:t>
            </a:r>
          </a:p>
        </p:txBody>
      </p:sp>
      <p:sp>
        <p:nvSpPr>
          <p:cNvPr id="3" name="Vertical Text Placeholder 2">
            <a:extLst>
              <a:ext uri="{FF2B5EF4-FFF2-40B4-BE49-F238E27FC236}">
                <a16:creationId xmlns:a16="http://schemas.microsoft.com/office/drawing/2014/main" id="{B5ADBDC3-E9EA-8699-B2E4-4C7784455BA8}"/>
              </a:ext>
            </a:extLst>
          </p:cNvPr>
          <p:cNvSpPr>
            <a:spLocks noGrp="1"/>
          </p:cNvSpPr>
          <p:nvPr>
            <p:ph type="body" orient="vert" idx="1"/>
          </p:nvPr>
        </p:nvSpPr>
        <p:spPr>
          <a:xfrm>
            <a:off x="1006414" y="1052424"/>
            <a:ext cx="7873043" cy="4917056"/>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6E1DBEDE-3A67-6FCA-25F3-B91F7C82ED89}"/>
              </a:ext>
            </a:extLst>
          </p:cNvPr>
          <p:cNvSpPr>
            <a:spLocks noGrp="1"/>
          </p:cNvSpPr>
          <p:nvPr>
            <p:ph type="dt" sz="half" idx="10"/>
          </p:nvPr>
        </p:nvSpPr>
        <p:spPr/>
        <p:txBody>
          <a:bodyPr/>
          <a:lstStyle/>
          <a:p>
            <a:fld id="{9D0D92BC-42A9-434B-8530-ADBF4485E407}" type="datetimeFigureOut">
              <a:rPr lang="en-US" smtClean="0"/>
              <a:t>11/16/22</a:t>
            </a:fld>
            <a:endParaRPr lang="en-US"/>
          </a:p>
        </p:txBody>
      </p:sp>
      <p:sp>
        <p:nvSpPr>
          <p:cNvPr id="5" name="Footer Placeholder 4">
            <a:extLst>
              <a:ext uri="{FF2B5EF4-FFF2-40B4-BE49-F238E27FC236}">
                <a16:creationId xmlns:a16="http://schemas.microsoft.com/office/drawing/2014/main" id="{BB9EFF51-4318-20EA-3A3A-8FE203B1A78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DCD9703-5BAD-DE95-98D9-0F30E7C09372}"/>
              </a:ext>
            </a:extLst>
          </p:cNvPr>
          <p:cNvSpPr>
            <a:spLocks noGrp="1"/>
          </p:cNvSpPr>
          <p:nvPr>
            <p:ph type="sldNum" sz="quarter" idx="12"/>
          </p:nvPr>
        </p:nvSpPr>
        <p:spPr/>
        <p:txBody>
          <a:bodyPr/>
          <a:lstStyle/>
          <a:p>
            <a:fld id="{A0289F9E-9962-4B7B-BA18-A15907CCC6BF}" type="slidenum">
              <a:rPr lang="en-US" smtClean="0"/>
              <a:t>‹#›</a:t>
            </a:fld>
            <a:endParaRPr lang="en-US"/>
          </a:p>
        </p:txBody>
      </p:sp>
    </p:spTree>
    <p:extLst>
      <p:ext uri="{BB962C8B-B14F-4D97-AF65-F5344CB8AC3E}">
        <p14:creationId xmlns:p14="http://schemas.microsoft.com/office/powerpoint/2010/main" val="2376536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532FD-157B-437C-E9D5-B66E8B3B195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1790A51-A7E8-7A6A-5FD0-F9B250BE41A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578C8B8-F999-7D95-435D-17CE6ACCDC87}"/>
              </a:ext>
            </a:extLst>
          </p:cNvPr>
          <p:cNvSpPr>
            <a:spLocks noGrp="1"/>
          </p:cNvSpPr>
          <p:nvPr>
            <p:ph type="dt" sz="half" idx="10"/>
          </p:nvPr>
        </p:nvSpPr>
        <p:spPr/>
        <p:txBody>
          <a:bodyPr/>
          <a:lstStyle/>
          <a:p>
            <a:fld id="{9D0D92BC-42A9-434B-8530-ADBF4485E407}" type="datetimeFigureOut">
              <a:rPr lang="en-US" smtClean="0"/>
              <a:t>11/16/22</a:t>
            </a:fld>
            <a:endParaRPr lang="en-US"/>
          </a:p>
        </p:txBody>
      </p:sp>
      <p:sp>
        <p:nvSpPr>
          <p:cNvPr id="5" name="Footer Placeholder 4">
            <a:extLst>
              <a:ext uri="{FF2B5EF4-FFF2-40B4-BE49-F238E27FC236}">
                <a16:creationId xmlns:a16="http://schemas.microsoft.com/office/drawing/2014/main" id="{6E427265-C89C-937F-1DA3-F377F687705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76EB89E-4530-3632-3485-F481DB042ED2}"/>
              </a:ext>
            </a:extLst>
          </p:cNvPr>
          <p:cNvSpPr>
            <a:spLocks noGrp="1"/>
          </p:cNvSpPr>
          <p:nvPr>
            <p:ph type="sldNum" sz="quarter" idx="12"/>
          </p:nvPr>
        </p:nvSpPr>
        <p:spPr/>
        <p:txBody>
          <a:bodyPr/>
          <a:lstStyle/>
          <a:p>
            <a:fld id="{A0289F9E-9962-4B7B-BA18-A15907CCC6BF}" type="slidenum">
              <a:rPr lang="en-US" smtClean="0"/>
              <a:t>‹#›</a:t>
            </a:fld>
            <a:endParaRPr lang="en-US"/>
          </a:p>
        </p:txBody>
      </p:sp>
    </p:spTree>
    <p:extLst>
      <p:ext uri="{BB962C8B-B14F-4D97-AF65-F5344CB8AC3E}">
        <p14:creationId xmlns:p14="http://schemas.microsoft.com/office/powerpoint/2010/main" val="42289954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18056A-761D-1DBC-276A-2A46D153C03F}"/>
              </a:ext>
            </a:extLst>
          </p:cNvPr>
          <p:cNvSpPr>
            <a:spLocks noGrp="1"/>
          </p:cNvSpPr>
          <p:nvPr>
            <p:ph type="title"/>
          </p:nvPr>
        </p:nvSpPr>
        <p:spPr>
          <a:xfrm>
            <a:off x="1471613" y="1355763"/>
            <a:ext cx="6972300" cy="2255794"/>
          </a:xfrm>
        </p:spPr>
        <p:txBody>
          <a:bodyPr anchor="t">
            <a:normAutofit/>
          </a:bodyPr>
          <a:lstStyle>
            <a:lvl1pPr>
              <a:lnSpc>
                <a:spcPct val="110000"/>
              </a:lnSpc>
              <a:defRPr sz="3600"/>
            </a:lvl1pPr>
          </a:lstStyle>
          <a:p>
            <a:r>
              <a:rPr lang="en-US" dirty="0"/>
              <a:t>Click to edit Master title style</a:t>
            </a:r>
          </a:p>
        </p:txBody>
      </p:sp>
      <p:sp>
        <p:nvSpPr>
          <p:cNvPr id="3" name="Text Placeholder 2">
            <a:extLst>
              <a:ext uri="{FF2B5EF4-FFF2-40B4-BE49-F238E27FC236}">
                <a16:creationId xmlns:a16="http://schemas.microsoft.com/office/drawing/2014/main" id="{193904B3-6AC1-19D5-3EAE-2009A3B4CE65}"/>
              </a:ext>
            </a:extLst>
          </p:cNvPr>
          <p:cNvSpPr>
            <a:spLocks noGrp="1"/>
          </p:cNvSpPr>
          <p:nvPr>
            <p:ph type="body" idx="1"/>
          </p:nvPr>
        </p:nvSpPr>
        <p:spPr>
          <a:xfrm>
            <a:off x="1524000" y="4921820"/>
            <a:ext cx="5524500" cy="1150934"/>
          </a:xfrm>
        </p:spPr>
        <p:txBody>
          <a:bodyPr>
            <a:normAutofit/>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9FA2A86D-493D-5BF6-8AA6-F1231E3BAE7D}"/>
              </a:ext>
            </a:extLst>
          </p:cNvPr>
          <p:cNvSpPr>
            <a:spLocks noGrp="1"/>
          </p:cNvSpPr>
          <p:nvPr>
            <p:ph type="dt" sz="half" idx="10"/>
          </p:nvPr>
        </p:nvSpPr>
        <p:spPr/>
        <p:txBody>
          <a:bodyPr/>
          <a:lstStyle/>
          <a:p>
            <a:fld id="{9D0D92BC-42A9-434B-8530-ADBF4485E407}" type="datetimeFigureOut">
              <a:rPr lang="en-US" smtClean="0"/>
              <a:t>11/16/22</a:t>
            </a:fld>
            <a:endParaRPr lang="en-US"/>
          </a:p>
        </p:txBody>
      </p:sp>
      <p:sp>
        <p:nvSpPr>
          <p:cNvPr id="5" name="Footer Placeholder 4">
            <a:extLst>
              <a:ext uri="{FF2B5EF4-FFF2-40B4-BE49-F238E27FC236}">
                <a16:creationId xmlns:a16="http://schemas.microsoft.com/office/drawing/2014/main" id="{79CCCD76-6623-164A-7BFA-207AFA0576A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DA64312-1F20-5486-62B0-A8BB8829D6CA}"/>
              </a:ext>
            </a:extLst>
          </p:cNvPr>
          <p:cNvSpPr>
            <a:spLocks noGrp="1"/>
          </p:cNvSpPr>
          <p:nvPr>
            <p:ph type="sldNum" sz="quarter" idx="12"/>
          </p:nvPr>
        </p:nvSpPr>
        <p:spPr/>
        <p:txBody>
          <a:bodyPr/>
          <a:lstStyle/>
          <a:p>
            <a:fld id="{A0289F9E-9962-4B7B-BA18-A15907CCC6BF}" type="slidenum">
              <a:rPr lang="en-US" smtClean="0"/>
              <a:t>‹#›</a:t>
            </a:fld>
            <a:endParaRPr lang="en-US"/>
          </a:p>
        </p:txBody>
      </p:sp>
      <p:cxnSp>
        <p:nvCxnSpPr>
          <p:cNvPr id="14" name="Straight Connector 13">
            <a:extLst>
              <a:ext uri="{FF2B5EF4-FFF2-40B4-BE49-F238E27FC236}">
                <a16:creationId xmlns:a16="http://schemas.microsoft.com/office/drawing/2014/main" id="{4703F1C9-9114-4426-6F07-F7FF9CCD5FC4}"/>
              </a:ext>
            </a:extLst>
          </p:cNvPr>
          <p:cNvCxnSpPr>
            <a:cxnSpLocks/>
          </p:cNvCxnSpPr>
          <p:nvPr/>
        </p:nvCxnSpPr>
        <p:spPr>
          <a:xfrm>
            <a:off x="1638300" y="4596637"/>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25746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CFC4C-4D16-E5A8-F934-8B158F6F273C}"/>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779BDE54-F935-945D-3E4F-B659695E84DA}"/>
              </a:ext>
            </a:extLst>
          </p:cNvPr>
          <p:cNvSpPr>
            <a:spLocks noGrp="1"/>
          </p:cNvSpPr>
          <p:nvPr>
            <p:ph sz="half" idx="1"/>
          </p:nvPr>
        </p:nvSpPr>
        <p:spPr>
          <a:xfrm>
            <a:off x="952500" y="2286002"/>
            <a:ext cx="5067300" cy="389096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028F3710-E06B-05DE-937A-C92E52569E34}"/>
              </a:ext>
            </a:extLst>
          </p:cNvPr>
          <p:cNvSpPr>
            <a:spLocks noGrp="1"/>
          </p:cNvSpPr>
          <p:nvPr>
            <p:ph sz="half" idx="2"/>
          </p:nvPr>
        </p:nvSpPr>
        <p:spPr>
          <a:xfrm>
            <a:off x="6172200" y="2286001"/>
            <a:ext cx="5067300" cy="389096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F7302EFD-42D3-11C1-677E-0E478B93F7B2}"/>
              </a:ext>
            </a:extLst>
          </p:cNvPr>
          <p:cNvSpPr>
            <a:spLocks noGrp="1"/>
          </p:cNvSpPr>
          <p:nvPr>
            <p:ph type="dt" sz="half" idx="10"/>
          </p:nvPr>
        </p:nvSpPr>
        <p:spPr/>
        <p:txBody>
          <a:bodyPr/>
          <a:lstStyle/>
          <a:p>
            <a:fld id="{9D0D92BC-42A9-434B-8530-ADBF4485E407}" type="datetimeFigureOut">
              <a:rPr lang="en-US" smtClean="0"/>
              <a:t>11/16/22</a:t>
            </a:fld>
            <a:endParaRPr lang="en-US"/>
          </a:p>
        </p:txBody>
      </p:sp>
      <p:sp>
        <p:nvSpPr>
          <p:cNvPr id="6" name="Footer Placeholder 5">
            <a:extLst>
              <a:ext uri="{FF2B5EF4-FFF2-40B4-BE49-F238E27FC236}">
                <a16:creationId xmlns:a16="http://schemas.microsoft.com/office/drawing/2014/main" id="{224C2F08-0D93-B14B-6106-2925DF3E16B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9A5DE81-F2AB-CCB9-8B68-5E4F31011FF8}"/>
              </a:ext>
            </a:extLst>
          </p:cNvPr>
          <p:cNvSpPr>
            <a:spLocks noGrp="1"/>
          </p:cNvSpPr>
          <p:nvPr>
            <p:ph type="sldNum" sz="quarter" idx="12"/>
          </p:nvPr>
        </p:nvSpPr>
        <p:spPr/>
        <p:txBody>
          <a:bodyPr/>
          <a:lstStyle/>
          <a:p>
            <a:fld id="{A0289F9E-9962-4B7B-BA18-A15907CCC6BF}" type="slidenum">
              <a:rPr lang="en-US" smtClean="0"/>
              <a:t>‹#›</a:t>
            </a:fld>
            <a:endParaRPr lang="en-US"/>
          </a:p>
        </p:txBody>
      </p:sp>
    </p:spTree>
    <p:extLst>
      <p:ext uri="{BB962C8B-B14F-4D97-AF65-F5344CB8AC3E}">
        <p14:creationId xmlns:p14="http://schemas.microsoft.com/office/powerpoint/2010/main" val="31677281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F2D81B-4E36-1511-E9A7-8FB931B41FCF}"/>
              </a:ext>
            </a:extLst>
          </p:cNvPr>
          <p:cNvSpPr>
            <a:spLocks noGrp="1"/>
          </p:cNvSpPr>
          <p:nvPr>
            <p:ph type="title"/>
          </p:nvPr>
        </p:nvSpPr>
        <p:spPr>
          <a:xfrm>
            <a:off x="952500" y="1004888"/>
            <a:ext cx="10287000" cy="900112"/>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87FA73DE-183B-9473-20AD-2D3BFED8439F}"/>
              </a:ext>
            </a:extLst>
          </p:cNvPr>
          <p:cNvSpPr>
            <a:spLocks noGrp="1"/>
          </p:cNvSpPr>
          <p:nvPr>
            <p:ph type="body" idx="1"/>
          </p:nvPr>
        </p:nvSpPr>
        <p:spPr>
          <a:xfrm>
            <a:off x="952501" y="2085959"/>
            <a:ext cx="4886325" cy="590566"/>
          </a:xfrm>
        </p:spPr>
        <p:txBody>
          <a:bodyPr anchor="b">
            <a:normAutofit/>
          </a:bodyPr>
          <a:lstStyle>
            <a:lvl1pPr marL="0" indent="0">
              <a:buNone/>
              <a:defRPr sz="1800" b="0" cap="all" spc="300"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ED70FB3D-60AC-DEF2-4472-31B4E076CBCC}"/>
              </a:ext>
            </a:extLst>
          </p:cNvPr>
          <p:cNvSpPr>
            <a:spLocks noGrp="1"/>
          </p:cNvSpPr>
          <p:nvPr>
            <p:ph sz="half" idx="2"/>
          </p:nvPr>
        </p:nvSpPr>
        <p:spPr>
          <a:xfrm>
            <a:off x="952501" y="3048001"/>
            <a:ext cx="4886325" cy="322263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716E5BDB-B29C-788F-E2FB-6C154E8FE82E}"/>
              </a:ext>
            </a:extLst>
          </p:cNvPr>
          <p:cNvSpPr>
            <a:spLocks noGrp="1"/>
          </p:cNvSpPr>
          <p:nvPr>
            <p:ph type="body" sz="quarter" idx="3"/>
          </p:nvPr>
        </p:nvSpPr>
        <p:spPr>
          <a:xfrm>
            <a:off x="6353174" y="2085959"/>
            <a:ext cx="4886325" cy="590566"/>
          </a:xfrm>
        </p:spPr>
        <p:txBody>
          <a:bodyPr anchor="b">
            <a:normAutofit/>
          </a:bodyPr>
          <a:lstStyle>
            <a:lvl1pPr marL="0" indent="0">
              <a:buNone/>
              <a:defRPr sz="1800" b="0" cap="all" spc="300"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B513FF49-3276-24CA-BC81-FA92C0A9309A}"/>
              </a:ext>
            </a:extLst>
          </p:cNvPr>
          <p:cNvSpPr>
            <a:spLocks noGrp="1"/>
          </p:cNvSpPr>
          <p:nvPr>
            <p:ph sz="quarter" idx="4"/>
          </p:nvPr>
        </p:nvSpPr>
        <p:spPr>
          <a:xfrm>
            <a:off x="6353174" y="3048000"/>
            <a:ext cx="4886325" cy="322263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9E8FA1C8-C196-9BE1-F603-3FC17EDD91F8}"/>
              </a:ext>
            </a:extLst>
          </p:cNvPr>
          <p:cNvSpPr>
            <a:spLocks noGrp="1"/>
          </p:cNvSpPr>
          <p:nvPr>
            <p:ph type="dt" sz="half" idx="10"/>
          </p:nvPr>
        </p:nvSpPr>
        <p:spPr/>
        <p:txBody>
          <a:bodyPr/>
          <a:lstStyle/>
          <a:p>
            <a:fld id="{9D0D92BC-42A9-434B-8530-ADBF4485E407}" type="datetimeFigureOut">
              <a:rPr lang="en-US" smtClean="0"/>
              <a:t>11/16/22</a:t>
            </a:fld>
            <a:endParaRPr lang="en-US"/>
          </a:p>
        </p:txBody>
      </p:sp>
      <p:sp>
        <p:nvSpPr>
          <p:cNvPr id="8" name="Footer Placeholder 7">
            <a:extLst>
              <a:ext uri="{FF2B5EF4-FFF2-40B4-BE49-F238E27FC236}">
                <a16:creationId xmlns:a16="http://schemas.microsoft.com/office/drawing/2014/main" id="{CFB79692-E142-E1D7-AD17-30C5F136575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C90FCF2-7B78-2A2A-F878-58335FEA390C}"/>
              </a:ext>
            </a:extLst>
          </p:cNvPr>
          <p:cNvSpPr>
            <a:spLocks noGrp="1"/>
          </p:cNvSpPr>
          <p:nvPr>
            <p:ph type="sldNum" sz="quarter" idx="12"/>
          </p:nvPr>
        </p:nvSpPr>
        <p:spPr/>
        <p:txBody>
          <a:bodyPr/>
          <a:lstStyle/>
          <a:p>
            <a:fld id="{A0289F9E-9962-4B7B-BA18-A15907CCC6BF}" type="slidenum">
              <a:rPr lang="en-US" smtClean="0"/>
              <a:t>‹#›</a:t>
            </a:fld>
            <a:endParaRPr lang="en-US"/>
          </a:p>
        </p:txBody>
      </p:sp>
      <p:cxnSp>
        <p:nvCxnSpPr>
          <p:cNvPr id="11" name="Straight Connector 10">
            <a:extLst>
              <a:ext uri="{FF2B5EF4-FFF2-40B4-BE49-F238E27FC236}">
                <a16:creationId xmlns:a16="http://schemas.microsoft.com/office/drawing/2014/main" id="{BC2D0356-1ECF-682B-F87A-811BDD28B2CB}"/>
              </a:ext>
            </a:extLst>
          </p:cNvPr>
          <p:cNvCxnSpPr>
            <a:cxnSpLocks/>
          </p:cNvCxnSpPr>
          <p:nvPr/>
        </p:nvCxnSpPr>
        <p:spPr>
          <a:xfrm>
            <a:off x="1052513" y="2876817"/>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B906CA06-9701-E645-C0A5-594B227B288F}"/>
              </a:ext>
            </a:extLst>
          </p:cNvPr>
          <p:cNvCxnSpPr>
            <a:cxnSpLocks/>
          </p:cNvCxnSpPr>
          <p:nvPr/>
        </p:nvCxnSpPr>
        <p:spPr>
          <a:xfrm>
            <a:off x="6435725" y="2876817"/>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11412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4214DA-C0D4-E152-7F42-F6352C961E82}"/>
              </a:ext>
            </a:extLst>
          </p:cNvPr>
          <p:cNvSpPr>
            <a:spLocks noGrp="1"/>
          </p:cNvSpPr>
          <p:nvPr>
            <p:ph type="title"/>
          </p:nvPr>
        </p:nvSpPr>
        <p:spPr>
          <a:xfrm>
            <a:off x="1524000" y="914400"/>
            <a:ext cx="9715500" cy="990600"/>
          </a:xfrm>
        </p:spPr>
        <p:txBody>
          <a:bodyPr/>
          <a:lstStyle/>
          <a:p>
            <a:r>
              <a:rPr lang="en-US" dirty="0"/>
              <a:t>Click to edit Master title style</a:t>
            </a:r>
          </a:p>
        </p:txBody>
      </p:sp>
      <p:sp>
        <p:nvSpPr>
          <p:cNvPr id="3" name="Date Placeholder 2">
            <a:extLst>
              <a:ext uri="{FF2B5EF4-FFF2-40B4-BE49-F238E27FC236}">
                <a16:creationId xmlns:a16="http://schemas.microsoft.com/office/drawing/2014/main" id="{4EC2AA04-1E84-460C-F560-A228F930F0AF}"/>
              </a:ext>
            </a:extLst>
          </p:cNvPr>
          <p:cNvSpPr>
            <a:spLocks noGrp="1"/>
          </p:cNvSpPr>
          <p:nvPr>
            <p:ph type="dt" sz="half" idx="10"/>
          </p:nvPr>
        </p:nvSpPr>
        <p:spPr/>
        <p:txBody>
          <a:bodyPr/>
          <a:lstStyle/>
          <a:p>
            <a:fld id="{9D0D92BC-42A9-434B-8530-ADBF4485E407}" type="datetimeFigureOut">
              <a:rPr lang="en-US" smtClean="0"/>
              <a:t>11/16/22</a:t>
            </a:fld>
            <a:endParaRPr lang="en-US"/>
          </a:p>
        </p:txBody>
      </p:sp>
      <p:sp>
        <p:nvSpPr>
          <p:cNvPr id="4" name="Footer Placeholder 3">
            <a:extLst>
              <a:ext uri="{FF2B5EF4-FFF2-40B4-BE49-F238E27FC236}">
                <a16:creationId xmlns:a16="http://schemas.microsoft.com/office/drawing/2014/main" id="{24AB260E-3910-7D1B-5074-24F5F0AB531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C2020F1-A878-9B80-6B4F-7D71406BBF38}"/>
              </a:ext>
            </a:extLst>
          </p:cNvPr>
          <p:cNvSpPr>
            <a:spLocks noGrp="1"/>
          </p:cNvSpPr>
          <p:nvPr>
            <p:ph type="sldNum" sz="quarter" idx="12"/>
          </p:nvPr>
        </p:nvSpPr>
        <p:spPr/>
        <p:txBody>
          <a:bodyPr/>
          <a:lstStyle/>
          <a:p>
            <a:fld id="{A0289F9E-9962-4B7B-BA18-A15907CCC6BF}" type="slidenum">
              <a:rPr lang="en-US" smtClean="0"/>
              <a:t>‹#›</a:t>
            </a:fld>
            <a:endParaRPr lang="en-US"/>
          </a:p>
        </p:txBody>
      </p:sp>
    </p:spTree>
    <p:extLst>
      <p:ext uri="{BB962C8B-B14F-4D97-AF65-F5344CB8AC3E}">
        <p14:creationId xmlns:p14="http://schemas.microsoft.com/office/powerpoint/2010/main" val="1920653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B7652D6-7AE9-3E3B-5C1B-2B4399B150D5}"/>
              </a:ext>
            </a:extLst>
          </p:cNvPr>
          <p:cNvSpPr>
            <a:spLocks noGrp="1"/>
          </p:cNvSpPr>
          <p:nvPr>
            <p:ph type="dt" sz="half" idx="10"/>
          </p:nvPr>
        </p:nvSpPr>
        <p:spPr/>
        <p:txBody>
          <a:bodyPr/>
          <a:lstStyle/>
          <a:p>
            <a:fld id="{9D0D92BC-42A9-434B-8530-ADBF4485E407}" type="datetimeFigureOut">
              <a:rPr lang="en-US" smtClean="0"/>
              <a:t>11/16/22</a:t>
            </a:fld>
            <a:endParaRPr lang="en-US"/>
          </a:p>
        </p:txBody>
      </p:sp>
      <p:sp>
        <p:nvSpPr>
          <p:cNvPr id="3" name="Footer Placeholder 2">
            <a:extLst>
              <a:ext uri="{FF2B5EF4-FFF2-40B4-BE49-F238E27FC236}">
                <a16:creationId xmlns:a16="http://schemas.microsoft.com/office/drawing/2014/main" id="{A9A7127E-2A63-6F45-4C40-83584363073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C56FB79-D9D1-5381-0019-E24F8B4DAAB2}"/>
              </a:ext>
            </a:extLst>
          </p:cNvPr>
          <p:cNvSpPr>
            <a:spLocks noGrp="1"/>
          </p:cNvSpPr>
          <p:nvPr>
            <p:ph type="sldNum" sz="quarter" idx="12"/>
          </p:nvPr>
        </p:nvSpPr>
        <p:spPr/>
        <p:txBody>
          <a:bodyPr/>
          <a:lstStyle/>
          <a:p>
            <a:fld id="{A0289F9E-9962-4B7B-BA18-A15907CCC6BF}" type="slidenum">
              <a:rPr lang="en-US" smtClean="0"/>
              <a:t>‹#›</a:t>
            </a:fld>
            <a:endParaRPr lang="en-US"/>
          </a:p>
        </p:txBody>
      </p:sp>
    </p:spTree>
    <p:extLst>
      <p:ext uri="{BB962C8B-B14F-4D97-AF65-F5344CB8AC3E}">
        <p14:creationId xmlns:p14="http://schemas.microsoft.com/office/powerpoint/2010/main" val="28111530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C23B5-7DA9-0E4F-DA39-4624DB8A252E}"/>
              </a:ext>
            </a:extLst>
          </p:cNvPr>
          <p:cNvSpPr>
            <a:spLocks noGrp="1"/>
          </p:cNvSpPr>
          <p:nvPr>
            <p:ph type="title"/>
          </p:nvPr>
        </p:nvSpPr>
        <p:spPr>
          <a:xfrm>
            <a:off x="1524000" y="1369065"/>
            <a:ext cx="3266536" cy="2312979"/>
          </a:xfrm>
        </p:spPr>
        <p:txBody>
          <a:bodyPr anchor="b">
            <a:noAutofit/>
          </a:bodyPr>
          <a:lstStyle>
            <a:lvl1pPr>
              <a:defRPr sz="2800"/>
            </a:lvl1pPr>
          </a:lstStyle>
          <a:p>
            <a:r>
              <a:rPr lang="en-US" dirty="0"/>
              <a:t>Click to edit Master title style</a:t>
            </a:r>
          </a:p>
        </p:txBody>
      </p:sp>
      <p:sp>
        <p:nvSpPr>
          <p:cNvPr id="3" name="Content Placeholder 2">
            <a:extLst>
              <a:ext uri="{FF2B5EF4-FFF2-40B4-BE49-F238E27FC236}">
                <a16:creationId xmlns:a16="http://schemas.microsoft.com/office/drawing/2014/main" id="{B94A5E77-518A-1FB9-B473-E19CADE04669}"/>
              </a:ext>
            </a:extLst>
          </p:cNvPr>
          <p:cNvSpPr>
            <a:spLocks noGrp="1"/>
          </p:cNvSpPr>
          <p:nvPr>
            <p:ph idx="1"/>
          </p:nvPr>
        </p:nvSpPr>
        <p:spPr>
          <a:xfrm>
            <a:off x="5624423" y="987425"/>
            <a:ext cx="5615077" cy="4873625"/>
          </a:xfrm>
        </p:spPr>
        <p:txBody>
          <a:bodyPr anchor="ctr">
            <a:normAutofit/>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3365344F-7D06-2406-D113-D24587835D69}"/>
              </a:ext>
            </a:extLst>
          </p:cNvPr>
          <p:cNvSpPr>
            <a:spLocks noGrp="1"/>
          </p:cNvSpPr>
          <p:nvPr>
            <p:ph type="body" sz="half" idx="2"/>
          </p:nvPr>
        </p:nvSpPr>
        <p:spPr>
          <a:xfrm>
            <a:off x="1524000" y="3947801"/>
            <a:ext cx="3266536" cy="2382838"/>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B22BE708-BAD0-A0A6-9332-9D2179E673FB}"/>
              </a:ext>
            </a:extLst>
          </p:cNvPr>
          <p:cNvSpPr>
            <a:spLocks noGrp="1"/>
          </p:cNvSpPr>
          <p:nvPr>
            <p:ph type="dt" sz="half" idx="10"/>
          </p:nvPr>
        </p:nvSpPr>
        <p:spPr/>
        <p:txBody>
          <a:bodyPr/>
          <a:lstStyle/>
          <a:p>
            <a:fld id="{9D0D92BC-42A9-434B-8530-ADBF4485E407}" type="datetimeFigureOut">
              <a:rPr lang="en-US" smtClean="0"/>
              <a:t>11/16/22</a:t>
            </a:fld>
            <a:endParaRPr lang="en-US"/>
          </a:p>
        </p:txBody>
      </p:sp>
      <p:sp>
        <p:nvSpPr>
          <p:cNvPr id="6" name="Footer Placeholder 5">
            <a:extLst>
              <a:ext uri="{FF2B5EF4-FFF2-40B4-BE49-F238E27FC236}">
                <a16:creationId xmlns:a16="http://schemas.microsoft.com/office/drawing/2014/main" id="{F8A70050-9362-4EC4-6B73-3A38445B712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6CDA991-8608-CAB4-33FA-03D380D2F060}"/>
              </a:ext>
            </a:extLst>
          </p:cNvPr>
          <p:cNvSpPr>
            <a:spLocks noGrp="1"/>
          </p:cNvSpPr>
          <p:nvPr>
            <p:ph type="sldNum" sz="quarter" idx="12"/>
          </p:nvPr>
        </p:nvSpPr>
        <p:spPr/>
        <p:txBody>
          <a:bodyPr/>
          <a:lstStyle/>
          <a:p>
            <a:fld id="{A0289F9E-9962-4B7B-BA18-A15907CCC6BF}" type="slidenum">
              <a:rPr lang="en-US" smtClean="0"/>
              <a:t>‹#›</a:t>
            </a:fld>
            <a:endParaRPr lang="en-US"/>
          </a:p>
        </p:txBody>
      </p:sp>
    </p:spTree>
    <p:extLst>
      <p:ext uri="{BB962C8B-B14F-4D97-AF65-F5344CB8AC3E}">
        <p14:creationId xmlns:p14="http://schemas.microsoft.com/office/powerpoint/2010/main" val="4029796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07B837-332D-9100-E007-7DE279481410}"/>
              </a:ext>
            </a:extLst>
          </p:cNvPr>
          <p:cNvSpPr>
            <a:spLocks noGrp="1"/>
          </p:cNvSpPr>
          <p:nvPr>
            <p:ph type="title"/>
          </p:nvPr>
        </p:nvSpPr>
        <p:spPr>
          <a:xfrm>
            <a:off x="1523999" y="1385457"/>
            <a:ext cx="3312543" cy="2304288"/>
          </a:xfrm>
        </p:spPr>
        <p:txBody>
          <a:bodyPr anchor="b">
            <a:normAutofit/>
          </a:bodyPr>
          <a:lstStyle>
            <a:lvl1pPr>
              <a:defRPr sz="2800"/>
            </a:lvl1pPr>
          </a:lstStyle>
          <a:p>
            <a:r>
              <a:rPr lang="en-US" dirty="0"/>
              <a:t>Click to edit Master title style</a:t>
            </a:r>
          </a:p>
        </p:txBody>
      </p:sp>
      <p:sp>
        <p:nvSpPr>
          <p:cNvPr id="3" name="Picture Placeholder 2">
            <a:extLst>
              <a:ext uri="{FF2B5EF4-FFF2-40B4-BE49-F238E27FC236}">
                <a16:creationId xmlns:a16="http://schemas.microsoft.com/office/drawing/2014/main" id="{3E0DE983-0B0E-07CC-8C57-4EA529E27D19}"/>
              </a:ext>
            </a:extLst>
          </p:cNvPr>
          <p:cNvSpPr>
            <a:spLocks noGrp="1"/>
          </p:cNvSpPr>
          <p:nvPr>
            <p:ph type="pic" idx="1"/>
          </p:nvPr>
        </p:nvSpPr>
        <p:spPr>
          <a:xfrm>
            <a:off x="5624423" y="957263"/>
            <a:ext cx="5372189" cy="49625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4CAB867-3FC6-5007-61B0-D9B7E5B0CED6}"/>
              </a:ext>
            </a:extLst>
          </p:cNvPr>
          <p:cNvSpPr>
            <a:spLocks noGrp="1"/>
          </p:cNvSpPr>
          <p:nvPr>
            <p:ph type="body" sz="half" idx="2"/>
          </p:nvPr>
        </p:nvSpPr>
        <p:spPr>
          <a:xfrm>
            <a:off x="1524000" y="3958315"/>
            <a:ext cx="3312542" cy="1961473"/>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86FC7E0F-BFE1-7134-163B-B777970B762A}"/>
              </a:ext>
            </a:extLst>
          </p:cNvPr>
          <p:cNvSpPr>
            <a:spLocks noGrp="1"/>
          </p:cNvSpPr>
          <p:nvPr>
            <p:ph type="dt" sz="half" idx="10"/>
          </p:nvPr>
        </p:nvSpPr>
        <p:spPr/>
        <p:txBody>
          <a:bodyPr/>
          <a:lstStyle/>
          <a:p>
            <a:fld id="{9D0D92BC-42A9-434B-8530-ADBF4485E407}" type="datetimeFigureOut">
              <a:rPr lang="en-US" smtClean="0"/>
              <a:t>11/16/22</a:t>
            </a:fld>
            <a:endParaRPr lang="en-US"/>
          </a:p>
        </p:txBody>
      </p:sp>
      <p:sp>
        <p:nvSpPr>
          <p:cNvPr id="6" name="Footer Placeholder 5">
            <a:extLst>
              <a:ext uri="{FF2B5EF4-FFF2-40B4-BE49-F238E27FC236}">
                <a16:creationId xmlns:a16="http://schemas.microsoft.com/office/drawing/2014/main" id="{AD395D0B-4F98-F3BE-FB23-22D8C5D41F1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2FB2E3D-2188-B7A9-0ECE-978147358479}"/>
              </a:ext>
            </a:extLst>
          </p:cNvPr>
          <p:cNvSpPr>
            <a:spLocks noGrp="1"/>
          </p:cNvSpPr>
          <p:nvPr>
            <p:ph type="sldNum" sz="quarter" idx="12"/>
          </p:nvPr>
        </p:nvSpPr>
        <p:spPr/>
        <p:txBody>
          <a:bodyPr/>
          <a:lstStyle/>
          <a:p>
            <a:fld id="{A0289F9E-9962-4B7B-BA18-A15907CCC6BF}" type="slidenum">
              <a:rPr lang="en-US" smtClean="0"/>
              <a:t>‹#›</a:t>
            </a:fld>
            <a:endParaRPr lang="en-US"/>
          </a:p>
        </p:txBody>
      </p:sp>
    </p:spTree>
    <p:extLst>
      <p:ext uri="{BB962C8B-B14F-4D97-AF65-F5344CB8AC3E}">
        <p14:creationId xmlns:p14="http://schemas.microsoft.com/office/powerpoint/2010/main" val="19422606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5258B98-3BD5-0A20-B0E7-944EAEB2654A}"/>
              </a:ext>
            </a:extLst>
          </p:cNvPr>
          <p:cNvSpPr/>
          <p:nvPr/>
        </p:nvSpPr>
        <p:spPr>
          <a:xfrm>
            <a:off x="0" y="3510612"/>
            <a:ext cx="12192000" cy="3347388"/>
          </a:xfrm>
          <a:prstGeom prst="rect">
            <a:avLst/>
          </a:prstGeom>
          <a:gradFill>
            <a:gsLst>
              <a:gs pos="14000">
                <a:schemeClr val="accent1">
                  <a:lumMod val="60000"/>
                  <a:lumOff val="40000"/>
                  <a:alpha val="0"/>
                </a:schemeClr>
              </a:gs>
              <a:gs pos="100000">
                <a:schemeClr val="accent1">
                  <a:lumMod val="60000"/>
                  <a:lumOff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C0D404C1-E8A5-65FC-C068-21EA0397ED63}"/>
              </a:ext>
            </a:extLst>
          </p:cNvPr>
          <p:cNvSpPr>
            <a:spLocks noGrp="1"/>
          </p:cNvSpPr>
          <p:nvPr>
            <p:ph type="title"/>
          </p:nvPr>
        </p:nvSpPr>
        <p:spPr>
          <a:xfrm>
            <a:off x="952500" y="757238"/>
            <a:ext cx="10287000" cy="1147762"/>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26DCFD78-F171-BA47-AAF3-C6EB75F94C78}"/>
              </a:ext>
            </a:extLst>
          </p:cNvPr>
          <p:cNvSpPr>
            <a:spLocks noGrp="1"/>
          </p:cNvSpPr>
          <p:nvPr>
            <p:ph type="body" idx="1"/>
          </p:nvPr>
        </p:nvSpPr>
        <p:spPr>
          <a:xfrm>
            <a:off x="952500" y="2285997"/>
            <a:ext cx="10287000" cy="3890965"/>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5965A77-B1AB-D608-A6C5-F0F99B6913D8}"/>
              </a:ext>
            </a:extLst>
          </p:cNvPr>
          <p:cNvSpPr>
            <a:spLocks noGrp="1"/>
          </p:cNvSpPr>
          <p:nvPr>
            <p:ph type="dt" sz="half" idx="2"/>
          </p:nvPr>
        </p:nvSpPr>
        <p:spPr>
          <a:xfrm rot="5400000">
            <a:off x="10568087" y="4756249"/>
            <a:ext cx="2476307" cy="365125"/>
          </a:xfrm>
          <a:prstGeom prst="rect">
            <a:avLst/>
          </a:prstGeom>
        </p:spPr>
        <p:txBody>
          <a:bodyPr vert="horz" lIns="91440" tIns="45720" rIns="91440" bIns="45720" rtlCol="0" anchor="ctr"/>
          <a:lstStyle>
            <a:lvl1pPr algn="l">
              <a:defRPr sz="700" b="1" cap="all" spc="300" baseline="0">
                <a:solidFill>
                  <a:schemeClr val="tx1"/>
                </a:solidFill>
              </a:defRPr>
            </a:lvl1pPr>
          </a:lstStyle>
          <a:p>
            <a:fld id="{9D0D92BC-42A9-434B-8530-ADBF4485E407}" type="datetimeFigureOut">
              <a:rPr lang="en-US" smtClean="0"/>
              <a:pPr/>
              <a:t>11/16/22</a:t>
            </a:fld>
            <a:endParaRPr lang="en-US" dirty="0"/>
          </a:p>
        </p:txBody>
      </p:sp>
      <p:sp>
        <p:nvSpPr>
          <p:cNvPr id="5" name="Footer Placeholder 4">
            <a:extLst>
              <a:ext uri="{FF2B5EF4-FFF2-40B4-BE49-F238E27FC236}">
                <a16:creationId xmlns:a16="http://schemas.microsoft.com/office/drawing/2014/main" id="{05DE34E5-5E9B-7786-05B5-B93241EE2F42}"/>
              </a:ext>
            </a:extLst>
          </p:cNvPr>
          <p:cNvSpPr>
            <a:spLocks noGrp="1"/>
          </p:cNvSpPr>
          <p:nvPr>
            <p:ph type="ftr" sz="quarter" idx="3"/>
          </p:nvPr>
        </p:nvSpPr>
        <p:spPr>
          <a:xfrm rot="5400000">
            <a:off x="10589519" y="1758059"/>
            <a:ext cx="2433442" cy="365125"/>
          </a:xfrm>
          <a:prstGeom prst="rect">
            <a:avLst/>
          </a:prstGeom>
        </p:spPr>
        <p:txBody>
          <a:bodyPr vert="horz" lIns="91440" tIns="45720" rIns="91440" bIns="45720" rtlCol="0" anchor="ctr"/>
          <a:lstStyle>
            <a:lvl1pPr algn="r">
              <a:defRPr sz="700" b="1" cap="all" spc="300" baseline="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B525CD4B-611E-32FA-419D-326099EEF340}"/>
              </a:ext>
            </a:extLst>
          </p:cNvPr>
          <p:cNvSpPr>
            <a:spLocks noGrp="1"/>
          </p:cNvSpPr>
          <p:nvPr>
            <p:ph type="sldNum" sz="quarter" idx="4"/>
          </p:nvPr>
        </p:nvSpPr>
        <p:spPr>
          <a:xfrm>
            <a:off x="11539542" y="3246437"/>
            <a:ext cx="533399" cy="365125"/>
          </a:xfrm>
          <a:prstGeom prst="rect">
            <a:avLst/>
          </a:prstGeom>
        </p:spPr>
        <p:txBody>
          <a:bodyPr vert="horz" lIns="91440" tIns="45720" rIns="91440" bIns="45720" rtlCol="0" anchor="ctr"/>
          <a:lstStyle>
            <a:lvl1pPr algn="ctr">
              <a:defRPr sz="1600" b="1" cap="all" baseline="0">
                <a:solidFill>
                  <a:schemeClr val="tx1"/>
                </a:solidFill>
                <a:latin typeface="+mj-lt"/>
              </a:defRPr>
            </a:lvl1pPr>
          </a:lstStyle>
          <a:p>
            <a:fld id="{A0289F9E-9962-4B7B-BA18-A15907CCC6BF}" type="slidenum">
              <a:rPr lang="en-US" smtClean="0"/>
              <a:pPr/>
              <a:t>‹#›</a:t>
            </a:fld>
            <a:endParaRPr lang="en-US" dirty="0"/>
          </a:p>
        </p:txBody>
      </p:sp>
    </p:spTree>
    <p:extLst>
      <p:ext uri="{BB962C8B-B14F-4D97-AF65-F5344CB8AC3E}">
        <p14:creationId xmlns:p14="http://schemas.microsoft.com/office/powerpoint/2010/main" val="2519347292"/>
      </p:ext>
    </p:extLst>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11" r:id="rId6"/>
    <p:sldLayoutId id="2147483706" r:id="rId7"/>
    <p:sldLayoutId id="2147483707" r:id="rId8"/>
    <p:sldLayoutId id="2147483708" r:id="rId9"/>
    <p:sldLayoutId id="2147483710" r:id="rId10"/>
    <p:sldLayoutId id="2147483709" r:id="rId11"/>
  </p:sldLayoutIdLst>
  <p:txStyles>
    <p:titleStyle>
      <a:lvl1pPr algn="l" defTabSz="914400" rtl="0" eaLnBrk="1" latinLnBrk="0" hangingPunct="1">
        <a:lnSpc>
          <a:spcPct val="120000"/>
        </a:lnSpc>
        <a:spcBef>
          <a:spcPct val="0"/>
        </a:spcBef>
        <a:buNone/>
        <a:defRPr sz="2800" b="1" kern="1200" cap="all" spc="600"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256032" indent="0" algn="l" defTabSz="914400" rtl="0" eaLnBrk="1" latinLnBrk="0" hangingPunct="1">
        <a:lnSpc>
          <a:spcPct val="120000"/>
        </a:lnSpc>
        <a:spcBef>
          <a:spcPts val="500"/>
        </a:spcBef>
        <a:buFontTx/>
        <a:buNone/>
        <a:defRPr sz="1600" b="1" kern="1200">
          <a:solidFill>
            <a:schemeClr val="tx1"/>
          </a:solidFill>
          <a:latin typeface="+mn-lt"/>
          <a:ea typeface="+mn-ea"/>
          <a:cs typeface="+mn-cs"/>
        </a:defRPr>
      </a:lvl2pPr>
      <a:lvl3pPr marL="521208"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539496" indent="0" algn="l" defTabSz="914400" rtl="0" eaLnBrk="1" latinLnBrk="0" hangingPunct="1">
        <a:lnSpc>
          <a:spcPct val="120000"/>
        </a:lnSpc>
        <a:spcBef>
          <a:spcPts val="500"/>
        </a:spcBef>
        <a:buFontTx/>
        <a:buNone/>
        <a:defRPr sz="1200" b="1" kern="1200">
          <a:solidFill>
            <a:schemeClr val="tx1"/>
          </a:solidFill>
          <a:latin typeface="+mn-lt"/>
          <a:ea typeface="+mn-ea"/>
          <a:cs typeface="+mn-cs"/>
        </a:defRPr>
      </a:lvl4pPr>
      <a:lvl5pPr marL="832104"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8">
            <a:extLst>
              <a:ext uri="{FF2B5EF4-FFF2-40B4-BE49-F238E27FC236}">
                <a16:creationId xmlns:a16="http://schemas.microsoft.com/office/drawing/2014/main" id="{0760E4C7-47B8-4356-ABCA-CC9C79E2D2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3">
            <a:extLst>
              <a:ext uri="{FF2B5EF4-FFF2-40B4-BE49-F238E27FC236}">
                <a16:creationId xmlns:a16="http://schemas.microsoft.com/office/drawing/2014/main" id="{B2028321-B9AB-E64C-0CAE-B1BFAC35483E}"/>
              </a:ext>
            </a:extLst>
          </p:cNvPr>
          <p:cNvPicPr>
            <a:picLocks noChangeAspect="1"/>
          </p:cNvPicPr>
          <p:nvPr/>
        </p:nvPicPr>
        <p:blipFill rotWithShape="1">
          <a:blip r:embed="rId2">
            <a:alphaModFix/>
          </a:blip>
          <a:srcRect t="20231"/>
          <a:stretch/>
        </p:blipFill>
        <p:spPr>
          <a:xfrm>
            <a:off x="20" y="1571"/>
            <a:ext cx="12191980" cy="6856429"/>
          </a:xfrm>
          <a:prstGeom prst="rect">
            <a:avLst/>
          </a:prstGeom>
        </p:spPr>
      </p:pic>
      <p:sp>
        <p:nvSpPr>
          <p:cNvPr id="19" name="Rectangle 10">
            <a:extLst>
              <a:ext uri="{FF2B5EF4-FFF2-40B4-BE49-F238E27FC236}">
                <a16:creationId xmlns:a16="http://schemas.microsoft.com/office/drawing/2014/main" id="{ED0A0432-F95F-6441-CC5D-B6BB755FAB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742985"/>
            <a:ext cx="12192000" cy="3120318"/>
          </a:xfrm>
          <a:prstGeom prst="rect">
            <a:avLst/>
          </a:prstGeom>
          <a:gradFill>
            <a:gsLst>
              <a:gs pos="14000">
                <a:schemeClr val="accent1">
                  <a:lumMod val="60000"/>
                  <a:lumOff val="40000"/>
                  <a:alpha val="0"/>
                </a:schemeClr>
              </a:gs>
              <a:gs pos="100000">
                <a:schemeClr val="accent1">
                  <a:lumMod val="60000"/>
                  <a:lumOff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2">
            <a:extLst>
              <a:ext uri="{FF2B5EF4-FFF2-40B4-BE49-F238E27FC236}">
                <a16:creationId xmlns:a16="http://schemas.microsoft.com/office/drawing/2014/main" id="{3F0586C3-A19F-D214-ABDE-30AD5B6669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17342" y="1250342"/>
            <a:ext cx="4357316" cy="4357316"/>
          </a:xfrm>
          <a:custGeom>
            <a:avLst/>
            <a:gdLst>
              <a:gd name="connsiteX0" fmla="*/ 2178658 w 4357316"/>
              <a:gd name="connsiteY0" fmla="*/ 0 h 4357316"/>
              <a:gd name="connsiteX1" fmla="*/ 4357316 w 4357316"/>
              <a:gd name="connsiteY1" fmla="*/ 2178658 h 4357316"/>
              <a:gd name="connsiteX2" fmla="*/ 2178658 w 4357316"/>
              <a:gd name="connsiteY2" fmla="*/ 4357316 h 4357316"/>
              <a:gd name="connsiteX3" fmla="*/ 0 w 4357316"/>
              <a:gd name="connsiteY3" fmla="*/ 2178658 h 4357316"/>
              <a:gd name="connsiteX4" fmla="*/ 2178658 w 4357316"/>
              <a:gd name="connsiteY4" fmla="*/ 0 h 43573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57316" h="4357316">
                <a:moveTo>
                  <a:pt x="2178658" y="0"/>
                </a:moveTo>
                <a:cubicBezTo>
                  <a:pt x="3381898" y="0"/>
                  <a:pt x="4357316" y="975418"/>
                  <a:pt x="4357316" y="2178658"/>
                </a:cubicBezTo>
                <a:cubicBezTo>
                  <a:pt x="4357316" y="3381898"/>
                  <a:pt x="3381898" y="4357316"/>
                  <a:pt x="2178658" y="4357316"/>
                </a:cubicBezTo>
                <a:cubicBezTo>
                  <a:pt x="975418" y="4357316"/>
                  <a:pt x="0" y="3381898"/>
                  <a:pt x="0" y="2178658"/>
                </a:cubicBezTo>
                <a:cubicBezTo>
                  <a:pt x="0" y="975418"/>
                  <a:pt x="975418" y="0"/>
                  <a:pt x="2178658"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6A57E704-7F6E-218A-3D8E-5793923DA3EA}"/>
              </a:ext>
            </a:extLst>
          </p:cNvPr>
          <p:cNvSpPr>
            <a:spLocks noGrp="1"/>
          </p:cNvSpPr>
          <p:nvPr>
            <p:ph type="ctrTitle"/>
          </p:nvPr>
        </p:nvSpPr>
        <p:spPr>
          <a:xfrm>
            <a:off x="4328161" y="2211978"/>
            <a:ext cx="3535679" cy="1425728"/>
          </a:xfrm>
        </p:spPr>
        <p:txBody>
          <a:bodyPr anchor="b">
            <a:normAutofit/>
          </a:bodyPr>
          <a:lstStyle/>
          <a:p>
            <a:pPr algn="ctr">
              <a:lnSpc>
                <a:spcPct val="110000"/>
              </a:lnSpc>
            </a:pPr>
            <a:r>
              <a:rPr lang="en-US" sz="2600"/>
              <a:t>Anita &amp; Caitlyn’s Car Rental</a:t>
            </a:r>
          </a:p>
        </p:txBody>
      </p:sp>
      <p:sp>
        <p:nvSpPr>
          <p:cNvPr id="3" name="Subtitle 2">
            <a:extLst>
              <a:ext uri="{FF2B5EF4-FFF2-40B4-BE49-F238E27FC236}">
                <a16:creationId xmlns:a16="http://schemas.microsoft.com/office/drawing/2014/main" id="{3BE478D3-B670-C0F9-465C-D710A96CC06E}"/>
              </a:ext>
            </a:extLst>
          </p:cNvPr>
          <p:cNvSpPr>
            <a:spLocks noGrp="1"/>
          </p:cNvSpPr>
          <p:nvPr>
            <p:ph type="subTitle" idx="1"/>
          </p:nvPr>
        </p:nvSpPr>
        <p:spPr>
          <a:xfrm>
            <a:off x="4572000" y="4249360"/>
            <a:ext cx="3048000" cy="877585"/>
          </a:xfrm>
        </p:spPr>
        <p:txBody>
          <a:bodyPr>
            <a:normAutofit/>
          </a:bodyPr>
          <a:lstStyle/>
          <a:p>
            <a:pPr algn="ctr"/>
            <a:r>
              <a:rPr lang="en-US" dirty="0"/>
              <a:t>ITEC 325</a:t>
            </a:r>
          </a:p>
          <a:p>
            <a:pPr algn="ctr"/>
            <a:r>
              <a:rPr lang="en-US" dirty="0"/>
              <a:t>Nov,16,2022</a:t>
            </a:r>
          </a:p>
        </p:txBody>
      </p:sp>
      <p:cxnSp>
        <p:nvCxnSpPr>
          <p:cNvPr id="21" name="Straight Connector 14">
            <a:extLst>
              <a:ext uri="{FF2B5EF4-FFF2-40B4-BE49-F238E27FC236}">
                <a16:creationId xmlns:a16="http://schemas.microsoft.com/office/drawing/2014/main" id="{414C5C93-B9E9-4392-ADCF-ABF21209DD5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10423" y="3960586"/>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95436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5258B98-3BD5-0A20-B0E7-944EAEB265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510612"/>
            <a:ext cx="12192000" cy="3347388"/>
          </a:xfrm>
          <a:prstGeom prst="rect">
            <a:avLst/>
          </a:prstGeom>
          <a:gradFill>
            <a:gsLst>
              <a:gs pos="14000">
                <a:schemeClr val="accent1">
                  <a:lumMod val="60000"/>
                  <a:lumOff val="40000"/>
                  <a:alpha val="0"/>
                </a:schemeClr>
              </a:gs>
              <a:gs pos="100000">
                <a:schemeClr val="accent1">
                  <a:lumMod val="60000"/>
                  <a:lumOff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1C74AEE6-9CA7-5247-DC34-99634247DF5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638300" y="4596637"/>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36EE17F1-6A7B-4866-9463-8932E9C1BA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DA1D4867-E78E-741E-CF1D-A222FFBB74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9340" y="1250342"/>
            <a:ext cx="4357316" cy="4357316"/>
          </a:xfrm>
          <a:custGeom>
            <a:avLst/>
            <a:gdLst>
              <a:gd name="connsiteX0" fmla="*/ 2178658 w 4357316"/>
              <a:gd name="connsiteY0" fmla="*/ 0 h 4357316"/>
              <a:gd name="connsiteX1" fmla="*/ 4357316 w 4357316"/>
              <a:gd name="connsiteY1" fmla="*/ 2178658 h 4357316"/>
              <a:gd name="connsiteX2" fmla="*/ 2178658 w 4357316"/>
              <a:gd name="connsiteY2" fmla="*/ 4357316 h 4357316"/>
              <a:gd name="connsiteX3" fmla="*/ 0 w 4357316"/>
              <a:gd name="connsiteY3" fmla="*/ 2178658 h 4357316"/>
              <a:gd name="connsiteX4" fmla="*/ 2178658 w 4357316"/>
              <a:gd name="connsiteY4" fmla="*/ 0 h 43573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57316" h="4357316">
                <a:moveTo>
                  <a:pt x="2178658" y="0"/>
                </a:moveTo>
                <a:cubicBezTo>
                  <a:pt x="3381898" y="0"/>
                  <a:pt x="4357316" y="975418"/>
                  <a:pt x="4357316" y="2178658"/>
                </a:cubicBezTo>
                <a:cubicBezTo>
                  <a:pt x="4357316" y="3381898"/>
                  <a:pt x="3381898" y="4357316"/>
                  <a:pt x="2178658" y="4357316"/>
                </a:cubicBezTo>
                <a:cubicBezTo>
                  <a:pt x="975418" y="4357316"/>
                  <a:pt x="0" y="3381898"/>
                  <a:pt x="0" y="2178658"/>
                </a:cubicBezTo>
                <a:cubicBezTo>
                  <a:pt x="0" y="975418"/>
                  <a:pt x="975418" y="0"/>
                  <a:pt x="2178658" y="0"/>
                </a:cubicBezTo>
                <a:close/>
              </a:path>
            </a:pathLst>
          </a:custGeom>
          <a:gradFill>
            <a:gsLst>
              <a:gs pos="0">
                <a:schemeClr val="accent1">
                  <a:lumMod val="60000"/>
                  <a:lumOff val="40000"/>
                  <a:alpha val="0"/>
                </a:schemeClr>
              </a:gs>
              <a:gs pos="94000">
                <a:schemeClr val="accent1">
                  <a:lumMod val="60000"/>
                  <a:lumOff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408ECF3B-3C3E-7B86-B99D-33A0A90DC78F}"/>
              </a:ext>
            </a:extLst>
          </p:cNvPr>
          <p:cNvSpPr>
            <a:spLocks noGrp="1"/>
          </p:cNvSpPr>
          <p:nvPr>
            <p:ph type="title"/>
          </p:nvPr>
        </p:nvSpPr>
        <p:spPr>
          <a:xfrm>
            <a:off x="1141466" y="2286002"/>
            <a:ext cx="3829433" cy="1376937"/>
          </a:xfrm>
        </p:spPr>
        <p:txBody>
          <a:bodyPr vert="horz" lIns="91440" tIns="45720" rIns="91440" bIns="45720" rtlCol="0" anchor="b">
            <a:normAutofit/>
          </a:bodyPr>
          <a:lstStyle/>
          <a:p>
            <a:pPr algn="ctr"/>
            <a:r>
              <a:rPr lang="en-US" dirty="0"/>
              <a:t>Employee Features</a:t>
            </a:r>
            <a:endParaRPr lang="en-US"/>
          </a:p>
        </p:txBody>
      </p:sp>
      <p:pic>
        <p:nvPicPr>
          <p:cNvPr id="5" name="Picture 4">
            <a:extLst>
              <a:ext uri="{FF2B5EF4-FFF2-40B4-BE49-F238E27FC236}">
                <a16:creationId xmlns:a16="http://schemas.microsoft.com/office/drawing/2014/main" id="{2540DD2E-29D8-ADB4-3C96-B14EE990CF8E}"/>
              </a:ext>
            </a:extLst>
          </p:cNvPr>
          <p:cNvPicPr>
            <a:picLocks noChangeAspect="1"/>
          </p:cNvPicPr>
          <p:nvPr/>
        </p:nvPicPr>
        <p:blipFill rotWithShape="1">
          <a:blip r:embed="rId2">
            <a:alphaModFix/>
          </a:blip>
          <a:srcRect l="3956" r="2" b="2"/>
          <a:stretch/>
        </p:blipFill>
        <p:spPr>
          <a:xfrm>
            <a:off x="6096000" y="3430584"/>
            <a:ext cx="6096000" cy="3427429"/>
          </a:xfrm>
          <a:prstGeom prst="rect">
            <a:avLst/>
          </a:prstGeom>
        </p:spPr>
      </p:pic>
      <p:pic>
        <p:nvPicPr>
          <p:cNvPr id="4" name="Content Placeholder 3">
            <a:extLst>
              <a:ext uri="{FF2B5EF4-FFF2-40B4-BE49-F238E27FC236}">
                <a16:creationId xmlns:a16="http://schemas.microsoft.com/office/drawing/2014/main" id="{71C6D35E-EC2A-D228-EA2F-4803D9557FA1}"/>
              </a:ext>
            </a:extLst>
          </p:cNvPr>
          <p:cNvPicPr>
            <a:picLocks noGrp="1" noChangeAspect="1"/>
          </p:cNvPicPr>
          <p:nvPr>
            <p:ph idx="1"/>
          </p:nvPr>
        </p:nvPicPr>
        <p:blipFill rotWithShape="1">
          <a:blip r:embed="rId3">
            <a:alphaModFix/>
          </a:blip>
          <a:srcRect l="1087" r="2725"/>
          <a:stretch/>
        </p:blipFill>
        <p:spPr>
          <a:xfrm>
            <a:off x="6096000" y="-14"/>
            <a:ext cx="6096000" cy="3438144"/>
          </a:xfrm>
          <a:prstGeom prst="rect">
            <a:avLst/>
          </a:prstGeom>
        </p:spPr>
      </p:pic>
      <p:cxnSp>
        <p:nvCxnSpPr>
          <p:cNvPr id="18" name="Straight Connector 17">
            <a:extLst>
              <a:ext uri="{FF2B5EF4-FFF2-40B4-BE49-F238E27FC236}">
                <a16:creationId xmlns:a16="http://schemas.microsoft.com/office/drawing/2014/main" id="{F8E86C47-160E-3927-D360-0E2FD2DE53D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562422" y="3951426"/>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81841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A4B7E8-0023-C905-5A4E-5BA3C7F77CA1}"/>
              </a:ext>
            </a:extLst>
          </p:cNvPr>
          <p:cNvSpPr>
            <a:spLocks noGrp="1"/>
          </p:cNvSpPr>
          <p:nvPr>
            <p:ph type="title"/>
          </p:nvPr>
        </p:nvSpPr>
        <p:spPr/>
        <p:txBody>
          <a:bodyPr/>
          <a:lstStyle/>
          <a:p>
            <a:r>
              <a:rPr lang="en-US" dirty="0"/>
              <a:t>Continue</a:t>
            </a:r>
            <a:br>
              <a:rPr lang="en-US" dirty="0"/>
            </a:br>
            <a:endParaRPr lang="en-US" dirty="0"/>
          </a:p>
        </p:txBody>
      </p:sp>
      <p:pic>
        <p:nvPicPr>
          <p:cNvPr id="4" name="Content Placeholder 3">
            <a:extLst>
              <a:ext uri="{FF2B5EF4-FFF2-40B4-BE49-F238E27FC236}">
                <a16:creationId xmlns:a16="http://schemas.microsoft.com/office/drawing/2014/main" id="{A029E5F3-311B-02C4-4EB4-EDD5E8770DE1}"/>
              </a:ext>
            </a:extLst>
          </p:cNvPr>
          <p:cNvPicPr>
            <a:picLocks noGrp="1" noChangeAspect="1"/>
          </p:cNvPicPr>
          <p:nvPr>
            <p:ph idx="1"/>
          </p:nvPr>
        </p:nvPicPr>
        <p:blipFill>
          <a:blip r:embed="rId2"/>
          <a:stretch>
            <a:fillRect/>
          </a:stretch>
        </p:blipFill>
        <p:spPr>
          <a:xfrm>
            <a:off x="310714" y="2509024"/>
            <a:ext cx="5220291" cy="3890963"/>
          </a:xfrm>
          <a:prstGeom prst="rect">
            <a:avLst/>
          </a:prstGeom>
        </p:spPr>
      </p:pic>
      <p:pic>
        <p:nvPicPr>
          <p:cNvPr id="5" name="Picture 4">
            <a:extLst>
              <a:ext uri="{FF2B5EF4-FFF2-40B4-BE49-F238E27FC236}">
                <a16:creationId xmlns:a16="http://schemas.microsoft.com/office/drawing/2014/main" id="{B6E8CC4C-0D0B-DC41-EF87-A1EFF2C3E8D7}"/>
              </a:ext>
            </a:extLst>
          </p:cNvPr>
          <p:cNvPicPr>
            <a:picLocks noChangeAspect="1"/>
          </p:cNvPicPr>
          <p:nvPr/>
        </p:nvPicPr>
        <p:blipFill>
          <a:blip r:embed="rId3"/>
          <a:stretch>
            <a:fillRect/>
          </a:stretch>
        </p:blipFill>
        <p:spPr>
          <a:xfrm>
            <a:off x="6096000" y="2227957"/>
            <a:ext cx="5618356" cy="4172030"/>
          </a:xfrm>
          <a:prstGeom prst="rect">
            <a:avLst/>
          </a:prstGeom>
        </p:spPr>
      </p:pic>
    </p:spTree>
    <p:extLst>
      <p:ext uri="{BB962C8B-B14F-4D97-AF65-F5344CB8AC3E}">
        <p14:creationId xmlns:p14="http://schemas.microsoft.com/office/powerpoint/2010/main" val="21710745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5258B98-3BD5-0A20-B0E7-944EAEB265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510612"/>
            <a:ext cx="12192000" cy="3347388"/>
          </a:xfrm>
          <a:prstGeom prst="rect">
            <a:avLst/>
          </a:prstGeom>
          <a:gradFill>
            <a:gsLst>
              <a:gs pos="14000">
                <a:schemeClr val="accent1">
                  <a:lumMod val="60000"/>
                  <a:lumOff val="40000"/>
                  <a:alpha val="0"/>
                </a:schemeClr>
              </a:gs>
              <a:gs pos="100000">
                <a:schemeClr val="accent1">
                  <a:lumMod val="60000"/>
                  <a:lumOff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1C74AEE6-9CA7-5247-DC34-99634247DF5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638300" y="4596637"/>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3" name="Rectangle 12">
            <a:extLst>
              <a:ext uri="{FF2B5EF4-FFF2-40B4-BE49-F238E27FC236}">
                <a16:creationId xmlns:a16="http://schemas.microsoft.com/office/drawing/2014/main" id="{0760E4C7-47B8-4356-ABCA-CC9C79E2D2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2A51FF81-9EA8-3A29-303D-B97A014BF4A9}"/>
              </a:ext>
            </a:extLst>
          </p:cNvPr>
          <p:cNvPicPr>
            <a:picLocks noGrp="1" noChangeAspect="1"/>
          </p:cNvPicPr>
          <p:nvPr>
            <p:ph idx="1"/>
          </p:nvPr>
        </p:nvPicPr>
        <p:blipFill rotWithShape="1">
          <a:blip r:embed="rId2">
            <a:alphaModFix/>
          </a:blip>
          <a:srcRect r="3979" b="1"/>
          <a:stretch/>
        </p:blipFill>
        <p:spPr>
          <a:xfrm>
            <a:off x="20" y="1571"/>
            <a:ext cx="12191980" cy="6856429"/>
          </a:xfrm>
          <a:prstGeom prst="rect">
            <a:avLst/>
          </a:prstGeom>
        </p:spPr>
      </p:pic>
      <p:sp>
        <p:nvSpPr>
          <p:cNvPr id="15" name="Freeform: Shape 14">
            <a:extLst>
              <a:ext uri="{FF2B5EF4-FFF2-40B4-BE49-F238E27FC236}">
                <a16:creationId xmlns:a16="http://schemas.microsoft.com/office/drawing/2014/main" id="{53174E83-2682-EA33-BF59-CACA1385E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965342" y="1250342"/>
            <a:ext cx="4357316" cy="4357316"/>
          </a:xfrm>
          <a:custGeom>
            <a:avLst/>
            <a:gdLst>
              <a:gd name="connsiteX0" fmla="*/ 2178658 w 4357316"/>
              <a:gd name="connsiteY0" fmla="*/ 0 h 4357316"/>
              <a:gd name="connsiteX1" fmla="*/ 4357316 w 4357316"/>
              <a:gd name="connsiteY1" fmla="*/ 2178658 h 4357316"/>
              <a:gd name="connsiteX2" fmla="*/ 2178658 w 4357316"/>
              <a:gd name="connsiteY2" fmla="*/ 4357316 h 4357316"/>
              <a:gd name="connsiteX3" fmla="*/ 0 w 4357316"/>
              <a:gd name="connsiteY3" fmla="*/ 2178658 h 4357316"/>
              <a:gd name="connsiteX4" fmla="*/ 2178658 w 4357316"/>
              <a:gd name="connsiteY4" fmla="*/ 0 h 43573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57316" h="4357316">
                <a:moveTo>
                  <a:pt x="2178658" y="0"/>
                </a:moveTo>
                <a:cubicBezTo>
                  <a:pt x="3381898" y="0"/>
                  <a:pt x="4357316" y="975418"/>
                  <a:pt x="4357316" y="2178658"/>
                </a:cubicBezTo>
                <a:cubicBezTo>
                  <a:pt x="4357316" y="3381898"/>
                  <a:pt x="3381898" y="4357316"/>
                  <a:pt x="2178658" y="4357316"/>
                </a:cubicBezTo>
                <a:cubicBezTo>
                  <a:pt x="975418" y="4357316"/>
                  <a:pt x="0" y="3381898"/>
                  <a:pt x="0" y="2178658"/>
                </a:cubicBezTo>
                <a:cubicBezTo>
                  <a:pt x="0" y="975418"/>
                  <a:pt x="975418" y="0"/>
                  <a:pt x="2178658" y="0"/>
                </a:cubicBezTo>
                <a:close/>
              </a:path>
            </a:pathLst>
          </a:custGeom>
          <a:gradFill>
            <a:gsLst>
              <a:gs pos="0">
                <a:schemeClr val="accent1">
                  <a:lumMod val="60000"/>
                  <a:lumOff val="40000"/>
                  <a:alpha val="20000"/>
                </a:schemeClr>
              </a:gs>
              <a:gs pos="70000">
                <a:schemeClr val="accent1">
                  <a:lumMod val="60000"/>
                  <a:lumOff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ACAB965B-9471-D187-5636-9E73F5FB1B10}"/>
              </a:ext>
            </a:extLst>
          </p:cNvPr>
          <p:cNvSpPr>
            <a:spLocks noGrp="1"/>
          </p:cNvSpPr>
          <p:nvPr>
            <p:ph type="title"/>
          </p:nvPr>
        </p:nvSpPr>
        <p:spPr>
          <a:xfrm>
            <a:off x="7376161" y="2211978"/>
            <a:ext cx="3535679" cy="1425728"/>
          </a:xfrm>
        </p:spPr>
        <p:txBody>
          <a:bodyPr vert="horz" lIns="91440" tIns="45720" rIns="91440" bIns="45720" rtlCol="0" anchor="b">
            <a:normAutofit/>
          </a:bodyPr>
          <a:lstStyle/>
          <a:p>
            <a:pPr algn="ctr"/>
            <a:r>
              <a:rPr lang="en-US" dirty="0"/>
              <a:t>FAQ</a:t>
            </a:r>
            <a:endParaRPr lang="en-US"/>
          </a:p>
        </p:txBody>
      </p:sp>
      <p:cxnSp>
        <p:nvCxnSpPr>
          <p:cNvPr id="17" name="Straight Connector 16">
            <a:extLst>
              <a:ext uri="{FF2B5EF4-FFF2-40B4-BE49-F238E27FC236}">
                <a16:creationId xmlns:a16="http://schemas.microsoft.com/office/drawing/2014/main" id="{8D8181E6-BF6C-7868-46D1-88E2970D08F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58423" y="3951426"/>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86689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8">
            <a:extLst>
              <a:ext uri="{FF2B5EF4-FFF2-40B4-BE49-F238E27FC236}">
                <a16:creationId xmlns:a16="http://schemas.microsoft.com/office/drawing/2014/main" id="{F5258B98-3BD5-0A20-B0E7-944EAEB265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510612"/>
            <a:ext cx="12192000" cy="3347388"/>
          </a:xfrm>
          <a:prstGeom prst="rect">
            <a:avLst/>
          </a:prstGeom>
          <a:gradFill>
            <a:gsLst>
              <a:gs pos="14000">
                <a:schemeClr val="accent1">
                  <a:lumMod val="60000"/>
                  <a:lumOff val="40000"/>
                  <a:alpha val="0"/>
                </a:schemeClr>
              </a:gs>
              <a:gs pos="100000">
                <a:schemeClr val="accent1">
                  <a:lumMod val="60000"/>
                  <a:lumOff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10">
            <a:extLst>
              <a:ext uri="{FF2B5EF4-FFF2-40B4-BE49-F238E27FC236}">
                <a16:creationId xmlns:a16="http://schemas.microsoft.com/office/drawing/2014/main" id="{1C74AEE6-9CA7-5247-DC34-99634247DF5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638300" y="4596637"/>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23" name="Rectangle 12">
            <a:extLst>
              <a:ext uri="{FF2B5EF4-FFF2-40B4-BE49-F238E27FC236}">
                <a16:creationId xmlns:a16="http://schemas.microsoft.com/office/drawing/2014/main" id="{0760E4C7-47B8-4356-ABCA-CC9C79E2D2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14">
            <a:extLst>
              <a:ext uri="{FF2B5EF4-FFF2-40B4-BE49-F238E27FC236}">
                <a16:creationId xmlns:a16="http://schemas.microsoft.com/office/drawing/2014/main" id="{71CE2B0F-6882-571F-9198-F3D685C2B2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357"/>
            <a:ext cx="6096000" cy="6858000"/>
          </a:xfrm>
          <a:prstGeom prst="rect">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16">
            <a:extLst>
              <a:ext uri="{FF2B5EF4-FFF2-40B4-BE49-F238E27FC236}">
                <a16:creationId xmlns:a16="http://schemas.microsoft.com/office/drawing/2014/main" id="{13DF0E57-1A01-1287-F185-1E2A50BC9A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1" y="0"/>
            <a:ext cx="6095999" cy="6858000"/>
          </a:xfrm>
          <a:prstGeom prst="rect">
            <a:avLst/>
          </a:prstGeom>
          <a:gradFill>
            <a:gsLst>
              <a:gs pos="20000">
                <a:schemeClr val="accent1">
                  <a:lumMod val="60000"/>
                  <a:lumOff val="40000"/>
                  <a:alpha val="0"/>
                </a:schemeClr>
              </a:gs>
              <a:gs pos="90000">
                <a:schemeClr val="accent1">
                  <a:lumMod val="60000"/>
                  <a:lumOff val="40000"/>
                </a:schemeClr>
              </a:gs>
            </a:gsLst>
            <a:lin ang="5400000" scaled="1"/>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9" name="Freeform: Shape 18">
            <a:extLst>
              <a:ext uri="{FF2B5EF4-FFF2-40B4-BE49-F238E27FC236}">
                <a16:creationId xmlns:a16="http://schemas.microsoft.com/office/drawing/2014/main" id="{31E7ECB0-9922-6747-31BF-7EB047B9DC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965342" y="1247985"/>
            <a:ext cx="4357316" cy="4357316"/>
          </a:xfrm>
          <a:custGeom>
            <a:avLst/>
            <a:gdLst>
              <a:gd name="connsiteX0" fmla="*/ 2178658 w 4357316"/>
              <a:gd name="connsiteY0" fmla="*/ 0 h 4357316"/>
              <a:gd name="connsiteX1" fmla="*/ 4357316 w 4357316"/>
              <a:gd name="connsiteY1" fmla="*/ 2178658 h 4357316"/>
              <a:gd name="connsiteX2" fmla="*/ 2178658 w 4357316"/>
              <a:gd name="connsiteY2" fmla="*/ 4357316 h 4357316"/>
              <a:gd name="connsiteX3" fmla="*/ 0 w 4357316"/>
              <a:gd name="connsiteY3" fmla="*/ 2178658 h 4357316"/>
              <a:gd name="connsiteX4" fmla="*/ 2178658 w 4357316"/>
              <a:gd name="connsiteY4" fmla="*/ 0 h 43573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57316" h="4357316">
                <a:moveTo>
                  <a:pt x="2178658" y="0"/>
                </a:moveTo>
                <a:cubicBezTo>
                  <a:pt x="3381898" y="0"/>
                  <a:pt x="4357316" y="975418"/>
                  <a:pt x="4357316" y="2178658"/>
                </a:cubicBezTo>
                <a:cubicBezTo>
                  <a:pt x="4357316" y="3381898"/>
                  <a:pt x="3381898" y="4357316"/>
                  <a:pt x="2178658" y="4357316"/>
                </a:cubicBezTo>
                <a:cubicBezTo>
                  <a:pt x="975418" y="4357316"/>
                  <a:pt x="0" y="3381898"/>
                  <a:pt x="0" y="2178658"/>
                </a:cubicBezTo>
                <a:cubicBezTo>
                  <a:pt x="0" y="975418"/>
                  <a:pt x="975418" y="0"/>
                  <a:pt x="2178658"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C5EB674B-DD37-99E6-F216-7480657345C9}"/>
              </a:ext>
            </a:extLst>
          </p:cNvPr>
          <p:cNvSpPr>
            <a:spLocks noGrp="1"/>
          </p:cNvSpPr>
          <p:nvPr>
            <p:ph type="title"/>
          </p:nvPr>
        </p:nvSpPr>
        <p:spPr>
          <a:xfrm>
            <a:off x="7184570" y="2161312"/>
            <a:ext cx="3936275" cy="1476394"/>
          </a:xfrm>
        </p:spPr>
        <p:txBody>
          <a:bodyPr vert="horz" lIns="91440" tIns="45720" rIns="91440" bIns="45720" rtlCol="0" anchor="b">
            <a:normAutofit/>
          </a:bodyPr>
          <a:lstStyle/>
          <a:p>
            <a:pPr algn="ctr"/>
            <a:r>
              <a:rPr lang="en-US" dirty="0"/>
              <a:t>Contact us </a:t>
            </a:r>
          </a:p>
        </p:txBody>
      </p:sp>
      <p:pic>
        <p:nvPicPr>
          <p:cNvPr id="4" name="Content Placeholder 3">
            <a:extLst>
              <a:ext uri="{FF2B5EF4-FFF2-40B4-BE49-F238E27FC236}">
                <a16:creationId xmlns:a16="http://schemas.microsoft.com/office/drawing/2014/main" id="{79FB4661-311C-5B57-6F40-0A0AB28F407C}"/>
              </a:ext>
            </a:extLst>
          </p:cNvPr>
          <p:cNvPicPr>
            <a:picLocks noGrp="1" noChangeAspect="1"/>
          </p:cNvPicPr>
          <p:nvPr>
            <p:ph idx="1"/>
          </p:nvPr>
        </p:nvPicPr>
        <p:blipFill>
          <a:blip r:embed="rId2">
            <a:alphaModFix/>
          </a:blip>
          <a:stretch>
            <a:fillRect/>
          </a:stretch>
        </p:blipFill>
        <p:spPr>
          <a:xfrm>
            <a:off x="245327" y="1017170"/>
            <a:ext cx="5648861" cy="5241072"/>
          </a:xfrm>
          <a:prstGeom prst="rect">
            <a:avLst/>
          </a:prstGeom>
        </p:spPr>
      </p:pic>
      <p:cxnSp>
        <p:nvCxnSpPr>
          <p:cNvPr id="21" name="Straight Connector 20">
            <a:extLst>
              <a:ext uri="{FF2B5EF4-FFF2-40B4-BE49-F238E27FC236}">
                <a16:creationId xmlns:a16="http://schemas.microsoft.com/office/drawing/2014/main" id="{4075FE40-B84D-7658-B383-C7B3EEDE91C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58424" y="3951426"/>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185575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CFC0AB-9551-31FB-C2FC-501F23213BED}"/>
              </a:ext>
            </a:extLst>
          </p:cNvPr>
          <p:cNvSpPr>
            <a:spLocks noGrp="1"/>
          </p:cNvSpPr>
          <p:nvPr>
            <p:ph type="title"/>
          </p:nvPr>
        </p:nvSpPr>
        <p:spPr/>
        <p:txBody>
          <a:bodyPr/>
          <a:lstStyle/>
          <a:p>
            <a:r>
              <a:rPr lang="en-US" dirty="0"/>
              <a:t>					Define</a:t>
            </a:r>
          </a:p>
        </p:txBody>
      </p:sp>
      <p:sp>
        <p:nvSpPr>
          <p:cNvPr id="3" name="Content Placeholder 2">
            <a:extLst>
              <a:ext uri="{FF2B5EF4-FFF2-40B4-BE49-F238E27FC236}">
                <a16:creationId xmlns:a16="http://schemas.microsoft.com/office/drawing/2014/main" id="{D7ACC5B6-ECC6-E0B9-26E0-E6F594EC1DB1}"/>
              </a:ext>
            </a:extLst>
          </p:cNvPr>
          <p:cNvSpPr>
            <a:spLocks noGrp="1"/>
          </p:cNvSpPr>
          <p:nvPr>
            <p:ph idx="1"/>
          </p:nvPr>
        </p:nvSpPr>
        <p:spPr/>
        <p:txBody>
          <a:bodyPr/>
          <a:lstStyle/>
          <a:p>
            <a:r>
              <a:rPr lang="en-US" sz="1800" dirty="0">
                <a:solidFill>
                  <a:srgbClr val="393939"/>
                </a:solidFill>
                <a:effectLst/>
                <a:latin typeface="Segoe UI" panose="020B0502040204020203" pitchFamily="34" charset="0"/>
                <a:ea typeface="Calibri" panose="020F0502020204030204" pitchFamily="34" charset="0"/>
                <a:cs typeface="Times New Roman" panose="02020603050405020304" pitchFamily="18" charset="0"/>
              </a:rPr>
              <a:t>The purpose was to create a car rental website where we serve people who require a temporary vehicle at low costs, such as those who do not own cars, travelers who are out of town, or owners of damaged or destroyed vehicles awaiting repair or insurance compensation. It was extremely important for us to make sure we built all these features within the deadline. Ensuring the website is responsive to all browsers and software was essential to us, so we spent some time on CMS, heuristic designs, responsive websites, etc.</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37373227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36">
            <a:extLst>
              <a:ext uri="{FF2B5EF4-FFF2-40B4-BE49-F238E27FC236}">
                <a16:creationId xmlns:a16="http://schemas.microsoft.com/office/drawing/2014/main" id="{9184DF83-39E6-4BDC-9E23-17F25AB44C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DC5F94A-4634-6141-60E8-8497400FC8E8}"/>
              </a:ext>
            </a:extLst>
          </p:cNvPr>
          <p:cNvSpPr>
            <a:spLocks noGrp="1"/>
          </p:cNvSpPr>
          <p:nvPr>
            <p:ph type="title"/>
          </p:nvPr>
        </p:nvSpPr>
        <p:spPr>
          <a:xfrm>
            <a:off x="7034246" y="762001"/>
            <a:ext cx="4242400" cy="1141004"/>
          </a:xfrm>
        </p:spPr>
        <p:txBody>
          <a:bodyPr vert="horz" lIns="91440" tIns="45720" rIns="91440" bIns="45720" rtlCol="0" anchor="b">
            <a:normAutofit/>
          </a:bodyPr>
          <a:lstStyle/>
          <a:p>
            <a:r>
              <a:rPr lang="en-US" b="1" kern="1200" cap="all" spc="600" baseline="0">
                <a:solidFill>
                  <a:schemeClr val="tx1"/>
                </a:solidFill>
                <a:latin typeface="+mj-lt"/>
                <a:ea typeface="+mj-ea"/>
                <a:cs typeface="+mj-cs"/>
              </a:rPr>
              <a:t>				Home Page</a:t>
            </a:r>
          </a:p>
        </p:txBody>
      </p:sp>
      <p:pic>
        <p:nvPicPr>
          <p:cNvPr id="5" name="Picture 4">
            <a:extLst>
              <a:ext uri="{FF2B5EF4-FFF2-40B4-BE49-F238E27FC236}">
                <a16:creationId xmlns:a16="http://schemas.microsoft.com/office/drawing/2014/main" id="{214DA57A-17AB-ACE5-5D47-B4BE43461415}"/>
              </a:ext>
            </a:extLst>
          </p:cNvPr>
          <p:cNvPicPr>
            <a:picLocks noChangeAspect="1"/>
          </p:cNvPicPr>
          <p:nvPr/>
        </p:nvPicPr>
        <p:blipFill rotWithShape="1">
          <a:blip r:embed="rId2"/>
          <a:srcRect l="5208" r="-1" b="-1"/>
          <a:stretch/>
        </p:blipFill>
        <p:spPr>
          <a:xfrm>
            <a:off x="20" y="10"/>
            <a:ext cx="6095980" cy="3440526"/>
          </a:xfrm>
          <a:prstGeom prst="rect">
            <a:avLst/>
          </a:prstGeom>
        </p:spPr>
      </p:pic>
      <p:pic>
        <p:nvPicPr>
          <p:cNvPr id="4" name="Content Placeholder 3">
            <a:extLst>
              <a:ext uri="{FF2B5EF4-FFF2-40B4-BE49-F238E27FC236}">
                <a16:creationId xmlns:a16="http://schemas.microsoft.com/office/drawing/2014/main" id="{E674C8DC-85E5-76A1-B273-F0D2B5D6162C}"/>
              </a:ext>
            </a:extLst>
          </p:cNvPr>
          <p:cNvPicPr>
            <a:picLocks noGrp="1" noChangeAspect="1"/>
          </p:cNvPicPr>
          <p:nvPr>
            <p:ph idx="1"/>
          </p:nvPr>
        </p:nvPicPr>
        <p:blipFill rotWithShape="1">
          <a:blip r:embed="rId3"/>
          <a:srcRect l="7509" r="3457" b="-1"/>
          <a:stretch/>
        </p:blipFill>
        <p:spPr>
          <a:xfrm>
            <a:off x="20" y="3429000"/>
            <a:ext cx="6095980" cy="3440536"/>
          </a:xfrm>
          <a:prstGeom prst="rect">
            <a:avLst/>
          </a:prstGeom>
        </p:spPr>
      </p:pic>
      <p:sp>
        <p:nvSpPr>
          <p:cNvPr id="39" name="Rectangle 38">
            <a:extLst>
              <a:ext uri="{FF2B5EF4-FFF2-40B4-BE49-F238E27FC236}">
                <a16:creationId xmlns:a16="http://schemas.microsoft.com/office/drawing/2014/main" id="{102E1699-0830-EE28-6BA6-C87CE22D36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3229317"/>
            <a:ext cx="6096000" cy="3640219"/>
          </a:xfrm>
          <a:prstGeom prst="rect">
            <a:avLst/>
          </a:prstGeom>
          <a:gradFill>
            <a:gsLst>
              <a:gs pos="14000">
                <a:schemeClr val="accent1">
                  <a:lumMod val="60000"/>
                  <a:lumOff val="40000"/>
                  <a:alpha val="0"/>
                </a:schemeClr>
              </a:gs>
              <a:gs pos="100000">
                <a:schemeClr val="accent1">
                  <a:lumMod val="60000"/>
                  <a:lumOff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02EB3FFE-2A65-BD7E-A0FF-325FA693C96F}"/>
              </a:ext>
            </a:extLst>
          </p:cNvPr>
          <p:cNvSpPr txBox="1"/>
          <p:nvPr/>
        </p:nvSpPr>
        <p:spPr>
          <a:xfrm>
            <a:off x="7038168" y="2286000"/>
            <a:ext cx="4205849" cy="3810000"/>
          </a:xfrm>
          <a:prstGeom prst="rect">
            <a:avLst/>
          </a:prstGeom>
        </p:spPr>
        <p:txBody>
          <a:bodyPr vert="horz" lIns="91440" tIns="45720" rIns="91440" bIns="45720" rtlCol="0">
            <a:normAutofit/>
          </a:bodyPr>
          <a:lstStyle/>
          <a:p>
            <a:pPr>
              <a:lnSpc>
                <a:spcPct val="120000"/>
              </a:lnSpc>
              <a:spcAft>
                <a:spcPts val="600"/>
              </a:spcAft>
            </a:pPr>
            <a:r>
              <a:rPr lang="en-US" dirty="0">
                <a:latin typeface="Times" pitchFamily="2" charset="0"/>
              </a:rPr>
              <a:t>Employees and customers can signup and log in to this main page.</a:t>
            </a:r>
          </a:p>
          <a:p>
            <a:pPr>
              <a:lnSpc>
                <a:spcPct val="120000"/>
              </a:lnSpc>
              <a:spcAft>
                <a:spcPts val="600"/>
              </a:spcAft>
            </a:pPr>
            <a:r>
              <a:rPr lang="en-US" sz="1800" dirty="0">
                <a:effectLst/>
                <a:latin typeface="Times" pitchFamily="2" charset="0"/>
                <a:ea typeface="Times New Roman" panose="02020603050405020304" pitchFamily="18" charset="0"/>
              </a:rPr>
              <a:t>It displays all the available cars on the home page from the database.</a:t>
            </a:r>
          </a:p>
          <a:p>
            <a:pPr>
              <a:lnSpc>
                <a:spcPct val="120000"/>
              </a:lnSpc>
              <a:spcAft>
                <a:spcPts val="600"/>
              </a:spcAft>
            </a:pPr>
            <a:r>
              <a:rPr lang="en-US" sz="1800" dirty="0">
                <a:effectLst/>
                <a:latin typeface="Times" pitchFamily="2" charset="0"/>
                <a:ea typeface="Times New Roman" panose="02020603050405020304" pitchFamily="18" charset="0"/>
              </a:rPr>
              <a:t> </a:t>
            </a:r>
            <a:r>
              <a:rPr lang="en-US" dirty="0">
                <a:latin typeface="Times" pitchFamily="2" charset="0"/>
              </a:rPr>
              <a:t>Add to the carts</a:t>
            </a:r>
          </a:p>
          <a:p>
            <a:pPr>
              <a:lnSpc>
                <a:spcPct val="120000"/>
              </a:lnSpc>
              <a:spcAft>
                <a:spcPts val="600"/>
              </a:spcAft>
            </a:pPr>
            <a:r>
              <a:rPr lang="en-US" dirty="0">
                <a:latin typeface="Times" pitchFamily="2" charset="0"/>
              </a:rPr>
              <a:t>Contact us</a:t>
            </a:r>
          </a:p>
          <a:p>
            <a:pPr>
              <a:lnSpc>
                <a:spcPct val="120000"/>
              </a:lnSpc>
              <a:spcAft>
                <a:spcPts val="600"/>
              </a:spcAft>
            </a:pPr>
            <a:r>
              <a:rPr lang="en-US" dirty="0">
                <a:latin typeface="Times" pitchFamily="2" charset="0"/>
              </a:rPr>
              <a:t>FAQ</a:t>
            </a:r>
          </a:p>
          <a:p>
            <a:pPr>
              <a:lnSpc>
                <a:spcPct val="120000"/>
              </a:lnSpc>
              <a:spcAft>
                <a:spcPts val="600"/>
              </a:spcAft>
            </a:pPr>
            <a:endParaRPr lang="en-US" dirty="0"/>
          </a:p>
          <a:p>
            <a:pPr>
              <a:lnSpc>
                <a:spcPct val="120000"/>
              </a:lnSpc>
              <a:spcAft>
                <a:spcPts val="600"/>
              </a:spcAft>
            </a:pPr>
            <a:endParaRPr lang="en-US" dirty="0"/>
          </a:p>
          <a:p>
            <a:pPr>
              <a:lnSpc>
                <a:spcPct val="120000"/>
              </a:lnSpc>
              <a:spcAft>
                <a:spcPts val="600"/>
              </a:spcAft>
            </a:pPr>
            <a:endParaRPr lang="en-US" dirty="0"/>
          </a:p>
        </p:txBody>
      </p:sp>
    </p:spTree>
    <p:extLst>
      <p:ext uri="{BB962C8B-B14F-4D97-AF65-F5344CB8AC3E}">
        <p14:creationId xmlns:p14="http://schemas.microsoft.com/office/powerpoint/2010/main" val="1914693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F5258B98-3BD5-0A20-B0E7-944EAEB265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510612"/>
            <a:ext cx="12192000" cy="3347388"/>
          </a:xfrm>
          <a:prstGeom prst="rect">
            <a:avLst/>
          </a:prstGeom>
          <a:gradFill>
            <a:gsLst>
              <a:gs pos="14000">
                <a:schemeClr val="accent1">
                  <a:lumMod val="60000"/>
                  <a:lumOff val="40000"/>
                  <a:alpha val="0"/>
                </a:schemeClr>
              </a:gs>
              <a:gs pos="100000">
                <a:schemeClr val="accent1">
                  <a:lumMod val="60000"/>
                  <a:lumOff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1C74AEE6-9CA7-5247-DC34-99634247DF5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638300" y="4596637"/>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6" name="Rectangle 15">
            <a:extLst>
              <a:ext uri="{FF2B5EF4-FFF2-40B4-BE49-F238E27FC236}">
                <a16:creationId xmlns:a16="http://schemas.microsoft.com/office/drawing/2014/main" id="{055BEBF3-DFCD-47AA-B145-ADA107FAA5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5E2295B7-25AA-E408-0751-58EA0F20C0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000" cy="6858000"/>
          </a:xfrm>
          <a:prstGeom prst="rect">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DAC8658D-D32D-6425-453A-E89C5D2B0A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1" y="1828800"/>
            <a:ext cx="6095999" cy="5035098"/>
          </a:xfrm>
          <a:prstGeom prst="rect">
            <a:avLst/>
          </a:prstGeom>
          <a:gradFill>
            <a:gsLst>
              <a:gs pos="18000">
                <a:schemeClr val="accent1">
                  <a:lumMod val="60000"/>
                  <a:lumOff val="40000"/>
                  <a:alpha val="0"/>
                </a:schemeClr>
              </a:gs>
              <a:gs pos="85000">
                <a:schemeClr val="accent1">
                  <a:lumMod val="60000"/>
                  <a:lumOff val="40000"/>
                </a:schemeClr>
              </a:gs>
            </a:gsLst>
            <a:lin ang="5400000" scaled="1"/>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867AE93-0D6D-45D1-F85D-ACE51243FA79}"/>
              </a:ext>
            </a:extLst>
          </p:cNvPr>
          <p:cNvSpPr>
            <a:spLocks noGrp="1"/>
          </p:cNvSpPr>
          <p:nvPr>
            <p:ph type="title"/>
          </p:nvPr>
        </p:nvSpPr>
        <p:spPr>
          <a:xfrm>
            <a:off x="7239000" y="1494316"/>
            <a:ext cx="3810000" cy="2156459"/>
          </a:xfrm>
        </p:spPr>
        <p:txBody>
          <a:bodyPr vert="horz" lIns="91440" tIns="45720" rIns="91440" bIns="45720" rtlCol="0" anchor="b">
            <a:normAutofit/>
          </a:bodyPr>
          <a:lstStyle/>
          <a:p>
            <a:pPr algn="ctr"/>
            <a:r>
              <a:rPr lang="en-US" dirty="0"/>
              <a:t>Customer login/signup</a:t>
            </a:r>
            <a:endParaRPr lang="en-US"/>
          </a:p>
        </p:txBody>
      </p:sp>
      <p:pic>
        <p:nvPicPr>
          <p:cNvPr id="4" name="Content Placeholder 3">
            <a:extLst>
              <a:ext uri="{FF2B5EF4-FFF2-40B4-BE49-F238E27FC236}">
                <a16:creationId xmlns:a16="http://schemas.microsoft.com/office/drawing/2014/main" id="{3F2D8079-DD38-D7B1-29BB-B862F428DD46}"/>
              </a:ext>
            </a:extLst>
          </p:cNvPr>
          <p:cNvPicPr>
            <a:picLocks noGrp="1" noChangeAspect="1"/>
          </p:cNvPicPr>
          <p:nvPr>
            <p:ph idx="1"/>
          </p:nvPr>
        </p:nvPicPr>
        <p:blipFill>
          <a:blip r:embed="rId2"/>
          <a:stretch>
            <a:fillRect/>
          </a:stretch>
        </p:blipFill>
        <p:spPr>
          <a:xfrm>
            <a:off x="952500" y="1010194"/>
            <a:ext cx="4191000" cy="2231707"/>
          </a:xfrm>
          <a:prstGeom prst="rect">
            <a:avLst/>
          </a:prstGeom>
        </p:spPr>
      </p:pic>
      <p:pic>
        <p:nvPicPr>
          <p:cNvPr id="7" name="Picture 6" descr="A car driving on a road&#10;&#10;Description automatically generated with medium confidence">
            <a:extLst>
              <a:ext uri="{FF2B5EF4-FFF2-40B4-BE49-F238E27FC236}">
                <a16:creationId xmlns:a16="http://schemas.microsoft.com/office/drawing/2014/main" id="{5BB19983-646E-DDA3-5A40-70E6ED2A7006}"/>
              </a:ext>
            </a:extLst>
          </p:cNvPr>
          <p:cNvPicPr>
            <a:picLocks noChangeAspect="1"/>
          </p:cNvPicPr>
          <p:nvPr/>
        </p:nvPicPr>
        <p:blipFill>
          <a:blip r:embed="rId3"/>
          <a:stretch>
            <a:fillRect/>
          </a:stretch>
        </p:blipFill>
        <p:spPr>
          <a:xfrm>
            <a:off x="957385" y="3563634"/>
            <a:ext cx="4180088" cy="2319947"/>
          </a:xfrm>
          <a:prstGeom prst="rect">
            <a:avLst/>
          </a:prstGeom>
        </p:spPr>
      </p:pic>
      <p:cxnSp>
        <p:nvCxnSpPr>
          <p:cNvPr id="22" name="Straight Connector 21">
            <a:extLst>
              <a:ext uri="{FF2B5EF4-FFF2-40B4-BE49-F238E27FC236}">
                <a16:creationId xmlns:a16="http://schemas.microsoft.com/office/drawing/2014/main" id="{FFE6C8DA-1F7C-449F-62C3-984666EFFDB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58423" y="3951426"/>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765664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A73747-2C22-4F8E-524C-2AC5FA36A864}"/>
              </a:ext>
            </a:extLst>
          </p:cNvPr>
          <p:cNvSpPr>
            <a:spLocks noGrp="1"/>
          </p:cNvSpPr>
          <p:nvPr>
            <p:ph type="title"/>
          </p:nvPr>
        </p:nvSpPr>
        <p:spPr/>
        <p:txBody>
          <a:bodyPr/>
          <a:lstStyle/>
          <a:p>
            <a:r>
              <a:rPr lang="en-US" dirty="0"/>
              <a:t>Booking from customer page</a:t>
            </a:r>
          </a:p>
        </p:txBody>
      </p:sp>
      <p:sp>
        <p:nvSpPr>
          <p:cNvPr id="6" name="Content Placeholder 5">
            <a:extLst>
              <a:ext uri="{FF2B5EF4-FFF2-40B4-BE49-F238E27FC236}">
                <a16:creationId xmlns:a16="http://schemas.microsoft.com/office/drawing/2014/main" id="{C8C9DF2F-474D-E8E2-B83F-3E5404DC7321}"/>
              </a:ext>
            </a:extLst>
          </p:cNvPr>
          <p:cNvSpPr>
            <a:spLocks noGrp="1"/>
          </p:cNvSpPr>
          <p:nvPr>
            <p:ph idx="1"/>
          </p:nvPr>
        </p:nvSpPr>
        <p:spPr/>
        <p:txBody>
          <a:bodyPr/>
          <a:lstStyle/>
          <a:p>
            <a:endParaRPr lang="en-US"/>
          </a:p>
        </p:txBody>
      </p:sp>
      <p:pic>
        <p:nvPicPr>
          <p:cNvPr id="7" name="Picture 6">
            <a:extLst>
              <a:ext uri="{FF2B5EF4-FFF2-40B4-BE49-F238E27FC236}">
                <a16:creationId xmlns:a16="http://schemas.microsoft.com/office/drawing/2014/main" id="{F81D6B2B-9778-6331-E2C8-44E09BE3A729}"/>
              </a:ext>
            </a:extLst>
          </p:cNvPr>
          <p:cNvPicPr>
            <a:picLocks noChangeAspect="1"/>
          </p:cNvPicPr>
          <p:nvPr/>
        </p:nvPicPr>
        <p:blipFill>
          <a:blip r:embed="rId2"/>
          <a:stretch>
            <a:fillRect/>
          </a:stretch>
        </p:blipFill>
        <p:spPr>
          <a:xfrm>
            <a:off x="737839" y="2209796"/>
            <a:ext cx="4882376" cy="3890966"/>
          </a:xfrm>
          <a:prstGeom prst="rect">
            <a:avLst/>
          </a:prstGeom>
        </p:spPr>
      </p:pic>
      <p:pic>
        <p:nvPicPr>
          <p:cNvPr id="8" name="Picture 7">
            <a:extLst>
              <a:ext uri="{FF2B5EF4-FFF2-40B4-BE49-F238E27FC236}">
                <a16:creationId xmlns:a16="http://schemas.microsoft.com/office/drawing/2014/main" id="{204CFE99-1AA8-02F2-A86B-12E88F5EFB9B}"/>
              </a:ext>
            </a:extLst>
          </p:cNvPr>
          <p:cNvPicPr>
            <a:picLocks noChangeAspect="1"/>
          </p:cNvPicPr>
          <p:nvPr/>
        </p:nvPicPr>
        <p:blipFill>
          <a:blip r:embed="rId3"/>
          <a:stretch>
            <a:fillRect/>
          </a:stretch>
        </p:blipFill>
        <p:spPr>
          <a:xfrm>
            <a:off x="5713607" y="2209796"/>
            <a:ext cx="5596054" cy="3890965"/>
          </a:xfrm>
          <a:prstGeom prst="rect">
            <a:avLst/>
          </a:prstGeom>
        </p:spPr>
      </p:pic>
    </p:spTree>
    <p:extLst>
      <p:ext uri="{BB962C8B-B14F-4D97-AF65-F5344CB8AC3E}">
        <p14:creationId xmlns:p14="http://schemas.microsoft.com/office/powerpoint/2010/main" val="42395469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0F6F47-9A51-70DB-AE9E-F9BDF64942ED}"/>
              </a:ext>
            </a:extLst>
          </p:cNvPr>
          <p:cNvSpPr>
            <a:spLocks noGrp="1"/>
          </p:cNvSpPr>
          <p:nvPr>
            <p:ph type="title"/>
          </p:nvPr>
        </p:nvSpPr>
        <p:spPr/>
        <p:txBody>
          <a:bodyPr/>
          <a:lstStyle/>
          <a:p>
            <a:r>
              <a:rPr lang="en-US" dirty="0"/>
              <a:t>			Returning car</a:t>
            </a:r>
          </a:p>
        </p:txBody>
      </p:sp>
      <p:pic>
        <p:nvPicPr>
          <p:cNvPr id="4" name="Content Placeholder 3">
            <a:extLst>
              <a:ext uri="{FF2B5EF4-FFF2-40B4-BE49-F238E27FC236}">
                <a16:creationId xmlns:a16="http://schemas.microsoft.com/office/drawing/2014/main" id="{A9539D60-A050-86D0-006C-229CF951774C}"/>
              </a:ext>
            </a:extLst>
          </p:cNvPr>
          <p:cNvPicPr>
            <a:picLocks noGrp="1" noChangeAspect="1"/>
          </p:cNvPicPr>
          <p:nvPr>
            <p:ph idx="1"/>
          </p:nvPr>
        </p:nvPicPr>
        <p:blipFill>
          <a:blip r:embed="rId2"/>
          <a:stretch>
            <a:fillRect/>
          </a:stretch>
        </p:blipFill>
        <p:spPr>
          <a:xfrm>
            <a:off x="0" y="2209799"/>
            <a:ext cx="5511489" cy="3890963"/>
          </a:xfrm>
          <a:prstGeom prst="rect">
            <a:avLst/>
          </a:prstGeom>
        </p:spPr>
      </p:pic>
      <p:pic>
        <p:nvPicPr>
          <p:cNvPr id="5" name="Picture 4">
            <a:extLst>
              <a:ext uri="{FF2B5EF4-FFF2-40B4-BE49-F238E27FC236}">
                <a16:creationId xmlns:a16="http://schemas.microsoft.com/office/drawing/2014/main" id="{85FBE0F3-8C24-D1DE-9C16-FEADD5133EDF}"/>
              </a:ext>
            </a:extLst>
          </p:cNvPr>
          <p:cNvPicPr>
            <a:picLocks noChangeAspect="1"/>
          </p:cNvPicPr>
          <p:nvPr/>
        </p:nvPicPr>
        <p:blipFill>
          <a:blip r:embed="rId3"/>
          <a:stretch>
            <a:fillRect/>
          </a:stretch>
        </p:blipFill>
        <p:spPr>
          <a:xfrm>
            <a:off x="5511489" y="2209798"/>
            <a:ext cx="6017942" cy="3890964"/>
          </a:xfrm>
          <a:prstGeom prst="rect">
            <a:avLst/>
          </a:prstGeom>
        </p:spPr>
      </p:pic>
    </p:spTree>
    <p:extLst>
      <p:ext uri="{BB962C8B-B14F-4D97-AF65-F5344CB8AC3E}">
        <p14:creationId xmlns:p14="http://schemas.microsoft.com/office/powerpoint/2010/main" val="39676004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5258B98-3BD5-0A20-B0E7-944EAEB265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510612"/>
            <a:ext cx="12192000" cy="3347388"/>
          </a:xfrm>
          <a:prstGeom prst="rect">
            <a:avLst/>
          </a:prstGeom>
          <a:gradFill>
            <a:gsLst>
              <a:gs pos="14000">
                <a:schemeClr val="accent1">
                  <a:lumMod val="60000"/>
                  <a:lumOff val="40000"/>
                  <a:alpha val="0"/>
                </a:schemeClr>
              </a:gs>
              <a:gs pos="100000">
                <a:schemeClr val="accent1">
                  <a:lumMod val="60000"/>
                  <a:lumOff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1C74AEE6-9CA7-5247-DC34-99634247DF5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638300" y="4596637"/>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3" name="Rectangle 12">
            <a:extLst>
              <a:ext uri="{FF2B5EF4-FFF2-40B4-BE49-F238E27FC236}">
                <a16:creationId xmlns:a16="http://schemas.microsoft.com/office/drawing/2014/main" id="{055BEBF3-DFCD-47AA-B145-ADA107FAA5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63CA93EC-3363-CC71-A38D-0CCA0721E1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50"/>
            <a:ext cx="6096000" cy="686395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DAC8658D-D32D-6425-453A-E89C5D2B0A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1" y="0"/>
            <a:ext cx="6095999" cy="6858000"/>
          </a:xfrm>
          <a:prstGeom prst="rect">
            <a:avLst/>
          </a:prstGeom>
          <a:gradFill>
            <a:gsLst>
              <a:gs pos="20000">
                <a:schemeClr val="accent1">
                  <a:lumMod val="60000"/>
                  <a:lumOff val="40000"/>
                  <a:alpha val="0"/>
                </a:schemeClr>
              </a:gs>
              <a:gs pos="90000">
                <a:schemeClr val="accent1">
                  <a:lumMod val="60000"/>
                  <a:lumOff val="40000"/>
                </a:schemeClr>
              </a:gs>
            </a:gsLst>
            <a:lin ang="5400000" scaled="1"/>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8445B25-1C91-0524-BB4F-18806605177E}"/>
              </a:ext>
            </a:extLst>
          </p:cNvPr>
          <p:cNvSpPr>
            <a:spLocks noGrp="1"/>
          </p:cNvSpPr>
          <p:nvPr>
            <p:ph type="title"/>
          </p:nvPr>
        </p:nvSpPr>
        <p:spPr>
          <a:xfrm>
            <a:off x="7239000" y="1499858"/>
            <a:ext cx="3810000" cy="2156459"/>
          </a:xfrm>
        </p:spPr>
        <p:txBody>
          <a:bodyPr vert="horz" lIns="91440" tIns="45720" rIns="91440" bIns="45720" rtlCol="0" anchor="b">
            <a:normAutofit/>
          </a:bodyPr>
          <a:lstStyle/>
          <a:p>
            <a:pPr algn="ctr"/>
            <a:r>
              <a:rPr lang="en-US" dirty="0"/>
              <a:t>Returned</a:t>
            </a:r>
            <a:endParaRPr lang="en-US"/>
          </a:p>
        </p:txBody>
      </p:sp>
      <p:pic>
        <p:nvPicPr>
          <p:cNvPr id="4" name="Content Placeholder 3">
            <a:extLst>
              <a:ext uri="{FF2B5EF4-FFF2-40B4-BE49-F238E27FC236}">
                <a16:creationId xmlns:a16="http://schemas.microsoft.com/office/drawing/2014/main" id="{0A706620-7F74-2511-0391-D1A04168BC7A}"/>
              </a:ext>
            </a:extLst>
          </p:cNvPr>
          <p:cNvPicPr>
            <a:picLocks noGrp="1" noChangeAspect="1"/>
          </p:cNvPicPr>
          <p:nvPr>
            <p:ph idx="1"/>
          </p:nvPr>
        </p:nvPicPr>
        <p:blipFill>
          <a:blip r:embed="rId2"/>
          <a:stretch>
            <a:fillRect/>
          </a:stretch>
        </p:blipFill>
        <p:spPr>
          <a:xfrm>
            <a:off x="952500" y="2295974"/>
            <a:ext cx="4191000" cy="2263138"/>
          </a:xfrm>
          <a:prstGeom prst="rect">
            <a:avLst/>
          </a:prstGeom>
        </p:spPr>
      </p:pic>
      <p:cxnSp>
        <p:nvCxnSpPr>
          <p:cNvPr id="19" name="Straight Connector 18">
            <a:extLst>
              <a:ext uri="{FF2B5EF4-FFF2-40B4-BE49-F238E27FC236}">
                <a16:creationId xmlns:a16="http://schemas.microsoft.com/office/drawing/2014/main" id="{62B03640-8725-578A-2628-C6B639EAE2B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58423" y="3951426"/>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51226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5258B98-3BD5-0A20-B0E7-944EAEB265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510612"/>
            <a:ext cx="12192000" cy="3347388"/>
          </a:xfrm>
          <a:prstGeom prst="rect">
            <a:avLst/>
          </a:prstGeom>
          <a:gradFill>
            <a:gsLst>
              <a:gs pos="14000">
                <a:schemeClr val="accent1">
                  <a:lumMod val="60000"/>
                  <a:lumOff val="40000"/>
                  <a:alpha val="0"/>
                </a:schemeClr>
              </a:gs>
              <a:gs pos="100000">
                <a:schemeClr val="accent1">
                  <a:lumMod val="60000"/>
                  <a:lumOff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1C74AEE6-9CA7-5247-DC34-99634247DF5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638300" y="4596637"/>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3" name="Rectangle 12">
            <a:extLst>
              <a:ext uri="{FF2B5EF4-FFF2-40B4-BE49-F238E27FC236}">
                <a16:creationId xmlns:a16="http://schemas.microsoft.com/office/drawing/2014/main" id="{B26DD882-9EA6-DF4B-AF70-0C6166EA8F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EFB2E755-2902-3512-ABBE-E472FC0389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510164"/>
            <a:ext cx="12192000" cy="3347388"/>
          </a:xfrm>
          <a:prstGeom prst="rect">
            <a:avLst/>
          </a:prstGeom>
          <a:gradFill>
            <a:gsLst>
              <a:gs pos="14000">
                <a:schemeClr val="accent1">
                  <a:lumMod val="60000"/>
                  <a:lumOff val="40000"/>
                  <a:alpha val="0"/>
                </a:schemeClr>
              </a:gs>
              <a:gs pos="100000">
                <a:schemeClr val="accent1">
                  <a:lumMod val="60000"/>
                  <a:lumOff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82F9B29-0033-33C6-5631-F29FC6F56EF9}"/>
              </a:ext>
            </a:extLst>
          </p:cNvPr>
          <p:cNvSpPr>
            <a:spLocks noGrp="1"/>
          </p:cNvSpPr>
          <p:nvPr>
            <p:ph type="title"/>
          </p:nvPr>
        </p:nvSpPr>
        <p:spPr>
          <a:xfrm>
            <a:off x="2238807" y="3826502"/>
            <a:ext cx="7714388" cy="1048007"/>
          </a:xfrm>
        </p:spPr>
        <p:txBody>
          <a:bodyPr vert="horz" lIns="91440" tIns="45720" rIns="91440" bIns="45720" rtlCol="0" anchor="b">
            <a:normAutofit/>
          </a:bodyPr>
          <a:lstStyle/>
          <a:p>
            <a:pPr algn="ctr"/>
            <a:r>
              <a:rPr lang="en-US" dirty="0"/>
              <a:t>Bookings history</a:t>
            </a:r>
            <a:endParaRPr lang="en-US"/>
          </a:p>
        </p:txBody>
      </p:sp>
      <p:pic>
        <p:nvPicPr>
          <p:cNvPr id="4" name="Content Placeholder 3">
            <a:extLst>
              <a:ext uri="{FF2B5EF4-FFF2-40B4-BE49-F238E27FC236}">
                <a16:creationId xmlns:a16="http://schemas.microsoft.com/office/drawing/2014/main" id="{DED892A7-5667-A358-B7DC-32F50347B1A6}"/>
              </a:ext>
            </a:extLst>
          </p:cNvPr>
          <p:cNvPicPr>
            <a:picLocks noGrp="1" noChangeAspect="1"/>
          </p:cNvPicPr>
          <p:nvPr>
            <p:ph idx="1"/>
          </p:nvPr>
        </p:nvPicPr>
        <p:blipFill>
          <a:blip r:embed="rId2"/>
          <a:stretch>
            <a:fillRect/>
          </a:stretch>
        </p:blipFill>
        <p:spPr>
          <a:xfrm>
            <a:off x="3814296" y="761999"/>
            <a:ext cx="4428326" cy="2391295"/>
          </a:xfrm>
          <a:prstGeom prst="rect">
            <a:avLst/>
          </a:prstGeom>
        </p:spPr>
      </p:pic>
      <p:cxnSp>
        <p:nvCxnSpPr>
          <p:cNvPr id="17" name="Straight Connector 16">
            <a:extLst>
              <a:ext uri="{FF2B5EF4-FFF2-40B4-BE49-F238E27FC236}">
                <a16:creationId xmlns:a16="http://schemas.microsoft.com/office/drawing/2014/main" id="{5D6A2EB7-6350-58C2-B619-F0C3C0C06C0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10424" y="5171396"/>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549760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5258B98-3BD5-0A20-B0E7-944EAEB265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510612"/>
            <a:ext cx="12192000" cy="3347388"/>
          </a:xfrm>
          <a:prstGeom prst="rect">
            <a:avLst/>
          </a:prstGeom>
          <a:gradFill>
            <a:gsLst>
              <a:gs pos="14000">
                <a:schemeClr val="accent1">
                  <a:lumMod val="60000"/>
                  <a:lumOff val="40000"/>
                  <a:alpha val="0"/>
                </a:schemeClr>
              </a:gs>
              <a:gs pos="100000">
                <a:schemeClr val="accent1">
                  <a:lumMod val="60000"/>
                  <a:lumOff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1C74AEE6-9CA7-5247-DC34-99634247DF5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638300" y="4596637"/>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3" name="Rectangle 12">
            <a:extLst>
              <a:ext uri="{FF2B5EF4-FFF2-40B4-BE49-F238E27FC236}">
                <a16:creationId xmlns:a16="http://schemas.microsoft.com/office/drawing/2014/main" id="{0760E4C7-47B8-4356-ABCA-CC9C79E2D2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D80228E6-18B1-B562-27EA-5DCA23F087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9342" y="1245304"/>
            <a:ext cx="4357316" cy="4357316"/>
          </a:xfrm>
          <a:custGeom>
            <a:avLst/>
            <a:gdLst>
              <a:gd name="connsiteX0" fmla="*/ 2178658 w 4357316"/>
              <a:gd name="connsiteY0" fmla="*/ 0 h 4357316"/>
              <a:gd name="connsiteX1" fmla="*/ 4357316 w 4357316"/>
              <a:gd name="connsiteY1" fmla="*/ 2178658 h 4357316"/>
              <a:gd name="connsiteX2" fmla="*/ 2178658 w 4357316"/>
              <a:gd name="connsiteY2" fmla="*/ 4357316 h 4357316"/>
              <a:gd name="connsiteX3" fmla="*/ 0 w 4357316"/>
              <a:gd name="connsiteY3" fmla="*/ 2178658 h 4357316"/>
              <a:gd name="connsiteX4" fmla="*/ 2178658 w 4357316"/>
              <a:gd name="connsiteY4" fmla="*/ 0 h 43573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57316" h="4357316">
                <a:moveTo>
                  <a:pt x="2178658" y="0"/>
                </a:moveTo>
                <a:cubicBezTo>
                  <a:pt x="3381898" y="0"/>
                  <a:pt x="4357316" y="975418"/>
                  <a:pt x="4357316" y="2178658"/>
                </a:cubicBezTo>
                <a:cubicBezTo>
                  <a:pt x="4357316" y="3381898"/>
                  <a:pt x="3381898" y="4357316"/>
                  <a:pt x="2178658" y="4357316"/>
                </a:cubicBezTo>
                <a:cubicBezTo>
                  <a:pt x="975418" y="4357316"/>
                  <a:pt x="0" y="3381898"/>
                  <a:pt x="0" y="2178658"/>
                </a:cubicBezTo>
                <a:cubicBezTo>
                  <a:pt x="0" y="975418"/>
                  <a:pt x="975418" y="0"/>
                  <a:pt x="2178658" y="0"/>
                </a:cubicBezTo>
                <a:close/>
              </a:path>
            </a:pathLst>
          </a:custGeom>
          <a:gradFill>
            <a:gsLst>
              <a:gs pos="0">
                <a:schemeClr val="accent1">
                  <a:lumMod val="60000"/>
                  <a:lumOff val="40000"/>
                  <a:alpha val="0"/>
                </a:schemeClr>
              </a:gs>
              <a:gs pos="70000">
                <a:schemeClr val="accent1">
                  <a:lumMod val="60000"/>
                  <a:lumOff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D632BEA6-3999-A806-C199-9AF751173D48}"/>
              </a:ext>
            </a:extLst>
          </p:cNvPr>
          <p:cNvSpPr>
            <a:spLocks noGrp="1"/>
          </p:cNvSpPr>
          <p:nvPr>
            <p:ph type="title"/>
          </p:nvPr>
        </p:nvSpPr>
        <p:spPr>
          <a:xfrm>
            <a:off x="1147368" y="2194879"/>
            <a:ext cx="3814854" cy="1459453"/>
          </a:xfrm>
        </p:spPr>
        <p:txBody>
          <a:bodyPr vert="horz" lIns="91440" tIns="45720" rIns="91440" bIns="45720" rtlCol="0" anchor="b">
            <a:normAutofit/>
          </a:bodyPr>
          <a:lstStyle/>
          <a:p>
            <a:pPr algn="ctr"/>
            <a:r>
              <a:rPr lang="en-US">
                <a:solidFill>
                  <a:srgbClr val="000000"/>
                </a:solidFill>
              </a:rPr>
              <a:t>Employee Login</a:t>
            </a:r>
          </a:p>
        </p:txBody>
      </p:sp>
      <p:pic>
        <p:nvPicPr>
          <p:cNvPr id="4" name="Content Placeholder 3">
            <a:extLst>
              <a:ext uri="{FF2B5EF4-FFF2-40B4-BE49-F238E27FC236}">
                <a16:creationId xmlns:a16="http://schemas.microsoft.com/office/drawing/2014/main" id="{57339709-CC7A-61CD-9D34-243DF420B5DF}"/>
              </a:ext>
            </a:extLst>
          </p:cNvPr>
          <p:cNvPicPr>
            <a:picLocks noGrp="1" noChangeAspect="1"/>
          </p:cNvPicPr>
          <p:nvPr>
            <p:ph idx="1"/>
          </p:nvPr>
        </p:nvPicPr>
        <p:blipFill>
          <a:blip r:embed="rId2"/>
          <a:stretch>
            <a:fillRect/>
          </a:stretch>
        </p:blipFill>
        <p:spPr>
          <a:xfrm>
            <a:off x="6096001" y="2057441"/>
            <a:ext cx="5132472" cy="2733041"/>
          </a:xfrm>
          <a:prstGeom prst="rect">
            <a:avLst/>
          </a:prstGeom>
        </p:spPr>
      </p:pic>
      <p:cxnSp>
        <p:nvCxnSpPr>
          <p:cNvPr id="17" name="Straight Connector 16">
            <a:extLst>
              <a:ext uri="{FF2B5EF4-FFF2-40B4-BE49-F238E27FC236}">
                <a16:creationId xmlns:a16="http://schemas.microsoft.com/office/drawing/2014/main" id="{6C627FBB-F6B5-B421-7967-9DE1D453EE0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562423" y="3951426"/>
            <a:ext cx="971155" cy="0"/>
          </a:xfrm>
          <a:prstGeom prst="line">
            <a:avLst/>
          </a:prstGeom>
          <a:ln w="31750">
            <a:solidFill>
              <a:srgbClr val="0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75414458"/>
      </p:ext>
    </p:extLst>
  </p:cSld>
  <p:clrMapOvr>
    <a:masterClrMapping/>
  </p:clrMapOvr>
</p:sld>
</file>

<file path=ppt/theme/theme1.xml><?xml version="1.0" encoding="utf-8"?>
<a:theme xmlns:a="http://schemas.openxmlformats.org/drawingml/2006/main" name="AfterglowVTI">
  <a:themeElements>
    <a:clrScheme name="AnalogousFromLightSeedRightStep">
      <a:dk1>
        <a:srgbClr val="000000"/>
      </a:dk1>
      <a:lt1>
        <a:srgbClr val="FFFFFF"/>
      </a:lt1>
      <a:dk2>
        <a:srgbClr val="243841"/>
      </a:dk2>
      <a:lt2>
        <a:srgbClr val="E2E4E8"/>
      </a:lt2>
      <a:accent1>
        <a:srgbClr val="B49E7A"/>
      </a:accent1>
      <a:accent2>
        <a:srgbClr val="A2A56E"/>
      </a:accent2>
      <a:accent3>
        <a:srgbClr val="94A77D"/>
      </a:accent3>
      <a:accent4>
        <a:srgbClr val="7BAC73"/>
      </a:accent4>
      <a:accent5>
        <a:srgbClr val="80AC8D"/>
      </a:accent5>
      <a:accent6>
        <a:srgbClr val="74AE9D"/>
      </a:accent6>
      <a:hlink>
        <a:srgbClr val="6983AE"/>
      </a:hlink>
      <a:folHlink>
        <a:srgbClr val="7F7F7F"/>
      </a:folHlink>
    </a:clrScheme>
    <a:fontScheme name="Trade Gothic">
      <a:majorFont>
        <a:latin typeface="Trade Gothic Next Cond"/>
        <a:ea typeface=""/>
        <a:cs typeface=""/>
      </a:majorFont>
      <a:minorFont>
        <a:latin typeface="Trade Gothic Next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fterglowVTI" id="{804DBEB7-1920-4C72-A0CB-091339F1875F}" vid="{D4C59F5A-9ECA-4C96-BDFD-0606A75324E3}"/>
    </a:ext>
  </a:extLst>
</a:theme>
</file>

<file path=docProps/app.xml><?xml version="1.0" encoding="utf-8"?>
<Properties xmlns="http://schemas.openxmlformats.org/officeDocument/2006/extended-properties" xmlns:vt="http://schemas.openxmlformats.org/officeDocument/2006/docPropsVTypes">
  <TotalTime>27</TotalTime>
  <Words>182</Words>
  <Application>Microsoft Macintosh PowerPoint</Application>
  <PresentationFormat>Widescreen</PresentationFormat>
  <Paragraphs>22</Paragraphs>
  <Slides>13</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vt:i4>
      </vt:variant>
    </vt:vector>
  </HeadingPairs>
  <TitlesOfParts>
    <vt:vector size="20" baseType="lpstr">
      <vt:lpstr>Arial</vt:lpstr>
      <vt:lpstr>Calibri</vt:lpstr>
      <vt:lpstr>Segoe UI</vt:lpstr>
      <vt:lpstr>Times</vt:lpstr>
      <vt:lpstr>Trade Gothic Next Cond</vt:lpstr>
      <vt:lpstr>Trade Gothic Next Light</vt:lpstr>
      <vt:lpstr>AfterglowVTI</vt:lpstr>
      <vt:lpstr>Anita &amp; Caitlyn’s Car Rental</vt:lpstr>
      <vt:lpstr>     Define</vt:lpstr>
      <vt:lpstr>    Home Page</vt:lpstr>
      <vt:lpstr>Customer login/signup</vt:lpstr>
      <vt:lpstr>Booking from customer page</vt:lpstr>
      <vt:lpstr>   Returning car</vt:lpstr>
      <vt:lpstr>Returned</vt:lpstr>
      <vt:lpstr>Bookings history</vt:lpstr>
      <vt:lpstr>Employee Login</vt:lpstr>
      <vt:lpstr>Employee Features</vt:lpstr>
      <vt:lpstr>Continue </vt:lpstr>
      <vt:lpstr>FAQ</vt:lpstr>
      <vt:lpstr>Contact us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Anita &amp; Caitlyn’s Car Rental</dc:title>
  <dc:creator>Budhathoki, Anita</dc:creator>
  <cp:lastModifiedBy>Budhathoki, Anita</cp:lastModifiedBy>
  <cp:revision>1</cp:revision>
  <dcterms:created xsi:type="dcterms:W3CDTF">2022-11-16T16:09:15Z</dcterms:created>
  <dcterms:modified xsi:type="dcterms:W3CDTF">2022-11-16T16:36:16Z</dcterms:modified>
</cp:coreProperties>
</file>